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9" r:id="rId4"/>
    <p:sldId id="262" r:id="rId5"/>
    <p:sldId id="266" r:id="rId6"/>
    <p:sldId id="269" r:id="rId7"/>
    <p:sldId id="270" r:id="rId8"/>
    <p:sldId id="271" r:id="rId9"/>
    <p:sldId id="272" r:id="rId10"/>
    <p:sldId id="273" r:id="rId11"/>
    <p:sldId id="275" r:id="rId12"/>
    <p:sldId id="274" r:id="rId13"/>
    <p:sldId id="261" r:id="rId14"/>
    <p:sldId id="276" r:id="rId15"/>
    <p:sldId id="258" r:id="rId16"/>
  </p:sldIdLst>
  <p:sldSz cx="9144000" cy="5143500" type="screen16x9"/>
  <p:notesSz cx="6858000" cy="9144000"/>
  <p:embeddedFontLst>
    <p:embeddedFont>
      <p:font typeface="Lato" panose="020F0502020204030203" pitchFamily="34"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589" autoAdjust="0"/>
  </p:normalViewPr>
  <p:slideViewPr>
    <p:cSldViewPr snapToGrid="0">
      <p:cViewPr varScale="1">
        <p:scale>
          <a:sx n="72" d="100"/>
          <a:sy n="72" d="100"/>
        </p:scale>
        <p:origin x="1104"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ssio Sperb" userId="faf813f66d273ae6" providerId="LiveId" clId="{D69B1BA3-CC73-44AB-AC71-5AA1B408FB03}"/>
    <pc:docChg chg="undo redo custSel addSld modSld sldOrd">
      <pc:chgData name="Cassio Sperb" userId="faf813f66d273ae6" providerId="LiveId" clId="{D69B1BA3-CC73-44AB-AC71-5AA1B408FB03}" dt="2024-08-16T01:06:22.794" v="418"/>
      <pc:docMkLst>
        <pc:docMk/>
      </pc:docMkLst>
      <pc:sldChg chg="addSp delSp modSp mod">
        <pc:chgData name="Cassio Sperb" userId="faf813f66d273ae6" providerId="LiveId" clId="{D69B1BA3-CC73-44AB-AC71-5AA1B408FB03}" dt="2024-08-16T00:58:51.144" v="417" actId="20577"/>
        <pc:sldMkLst>
          <pc:docMk/>
          <pc:sldMk cId="0" sldId="256"/>
        </pc:sldMkLst>
        <pc:spChg chg="mod">
          <ac:chgData name="Cassio Sperb" userId="faf813f66d273ae6" providerId="LiveId" clId="{D69B1BA3-CC73-44AB-AC71-5AA1B408FB03}" dt="2024-08-16T00:34:54.439" v="286" actId="1076"/>
          <ac:spMkLst>
            <pc:docMk/>
            <pc:sldMk cId="0" sldId="256"/>
            <ac:spMk id="134" creationId="{00000000-0000-0000-0000-000000000000}"/>
          </ac:spMkLst>
        </pc:spChg>
        <pc:spChg chg="mod">
          <ac:chgData name="Cassio Sperb" userId="faf813f66d273ae6" providerId="LiveId" clId="{D69B1BA3-CC73-44AB-AC71-5AA1B408FB03}" dt="2024-08-16T00:58:51.144" v="417" actId="20577"/>
          <ac:spMkLst>
            <pc:docMk/>
            <pc:sldMk cId="0" sldId="256"/>
            <ac:spMk id="135" creationId="{00000000-0000-0000-0000-000000000000}"/>
          </ac:spMkLst>
        </pc:spChg>
        <pc:picChg chg="add mod">
          <ac:chgData name="Cassio Sperb" userId="faf813f66d273ae6" providerId="LiveId" clId="{D69B1BA3-CC73-44AB-AC71-5AA1B408FB03}" dt="2024-08-16T00:57:44.120" v="414" actId="1076"/>
          <ac:picMkLst>
            <pc:docMk/>
            <pc:sldMk cId="0" sldId="256"/>
            <ac:picMk id="8" creationId="{9D332920-BC94-2608-BAB1-2AFCED8A8738}"/>
          </ac:picMkLst>
        </pc:picChg>
        <pc:picChg chg="add del mod">
          <ac:chgData name="Cassio Sperb" userId="faf813f66d273ae6" providerId="LiveId" clId="{D69B1BA3-CC73-44AB-AC71-5AA1B408FB03}" dt="2024-08-16T00:40:43.116" v="311" actId="21"/>
          <ac:picMkLst>
            <pc:docMk/>
            <pc:sldMk cId="0" sldId="256"/>
            <ac:picMk id="1026" creationId="{E8E85E63-4B4D-5032-0B9E-C5528EF23643}"/>
          </ac:picMkLst>
        </pc:picChg>
        <pc:picChg chg="add del mod">
          <ac:chgData name="Cassio Sperb" userId="faf813f66d273ae6" providerId="LiveId" clId="{D69B1BA3-CC73-44AB-AC71-5AA1B408FB03}" dt="2024-08-16T00:57:25.052" v="404" actId="21"/>
          <ac:picMkLst>
            <pc:docMk/>
            <pc:sldMk cId="0" sldId="256"/>
            <ac:picMk id="1028" creationId="{ACE3B9C4-4AC7-C114-1CC7-9CE274752E0F}"/>
          </ac:picMkLst>
        </pc:picChg>
      </pc:sldChg>
      <pc:sldChg chg="addSp delSp modSp mod">
        <pc:chgData name="Cassio Sperb" userId="faf813f66d273ae6" providerId="LiveId" clId="{D69B1BA3-CC73-44AB-AC71-5AA1B408FB03}" dt="2024-08-16T00:52:51.453" v="381" actId="21"/>
        <pc:sldMkLst>
          <pc:docMk/>
          <pc:sldMk cId="0" sldId="257"/>
        </pc:sldMkLst>
        <pc:picChg chg="add del mod">
          <ac:chgData name="Cassio Sperb" userId="faf813f66d273ae6" providerId="LiveId" clId="{D69B1BA3-CC73-44AB-AC71-5AA1B408FB03}" dt="2024-08-16T00:52:51.453" v="381" actId="21"/>
          <ac:picMkLst>
            <pc:docMk/>
            <pc:sldMk cId="0" sldId="257"/>
            <ac:picMk id="8" creationId="{9D332920-BC94-2608-BAB1-2AFCED8A8738}"/>
          </ac:picMkLst>
        </pc:picChg>
      </pc:sldChg>
      <pc:sldChg chg="addSp delSp modSp mod">
        <pc:chgData name="Cassio Sperb" userId="faf813f66d273ae6" providerId="LiveId" clId="{D69B1BA3-CC73-44AB-AC71-5AA1B408FB03}" dt="2024-08-16T00:57:18.537" v="402" actId="1076"/>
        <pc:sldMkLst>
          <pc:docMk/>
          <pc:sldMk cId="0" sldId="261"/>
        </pc:sldMkLst>
        <pc:spChg chg="add mod">
          <ac:chgData name="Cassio Sperb" userId="faf813f66d273ae6" providerId="LiveId" clId="{D69B1BA3-CC73-44AB-AC71-5AA1B408FB03}" dt="2024-08-16T00:57:16.717" v="401" actId="571"/>
          <ac:spMkLst>
            <pc:docMk/>
            <pc:sldMk cId="0" sldId="261"/>
            <ac:spMk id="2" creationId="{DD1F2976-21AA-2EE0-DFAE-3A7E89D29F01}"/>
          </ac:spMkLst>
        </pc:spChg>
        <pc:spChg chg="add mod">
          <ac:chgData name="Cassio Sperb" userId="faf813f66d273ae6" providerId="LiveId" clId="{D69B1BA3-CC73-44AB-AC71-5AA1B408FB03}" dt="2024-08-16T00:57:16.717" v="401" actId="571"/>
          <ac:spMkLst>
            <pc:docMk/>
            <pc:sldMk cId="0" sldId="261"/>
            <ac:spMk id="3" creationId="{B1C2E844-5AD5-0B46-8537-E14E60CF7610}"/>
          </ac:spMkLst>
        </pc:spChg>
        <pc:spChg chg="mod">
          <ac:chgData name="Cassio Sperb" userId="faf813f66d273ae6" providerId="LiveId" clId="{D69B1BA3-CC73-44AB-AC71-5AA1B408FB03}" dt="2024-08-16T00:57:18.537" v="402" actId="1076"/>
          <ac:spMkLst>
            <pc:docMk/>
            <pc:sldMk cId="0" sldId="261"/>
            <ac:spMk id="208" creationId="{00000000-0000-0000-0000-000000000000}"/>
          </ac:spMkLst>
        </pc:spChg>
        <pc:spChg chg="mod">
          <ac:chgData name="Cassio Sperb" userId="faf813f66d273ae6" providerId="LiveId" clId="{D69B1BA3-CC73-44AB-AC71-5AA1B408FB03}" dt="2024-08-16T00:57:18.537" v="402" actId="1076"/>
          <ac:spMkLst>
            <pc:docMk/>
            <pc:sldMk cId="0" sldId="261"/>
            <ac:spMk id="210" creationId="{00000000-0000-0000-0000-000000000000}"/>
          </ac:spMkLst>
        </pc:spChg>
        <pc:picChg chg="add del mod">
          <ac:chgData name="Cassio Sperb" userId="faf813f66d273ae6" providerId="LiveId" clId="{D69B1BA3-CC73-44AB-AC71-5AA1B408FB03}" dt="2024-08-16T00:57:11.603" v="399" actId="21"/>
          <ac:picMkLst>
            <pc:docMk/>
            <pc:sldMk cId="0" sldId="261"/>
            <ac:picMk id="8" creationId="{9D332920-BC94-2608-BAB1-2AFCED8A8738}"/>
          </ac:picMkLst>
        </pc:picChg>
      </pc:sldChg>
      <pc:sldChg chg="addSp modSp mod">
        <pc:chgData name="Cassio Sperb" userId="faf813f66d273ae6" providerId="LiveId" clId="{D69B1BA3-CC73-44AB-AC71-5AA1B408FB03}" dt="2024-08-16T00:57:51.399" v="415" actId="1076"/>
        <pc:sldMkLst>
          <pc:docMk/>
          <pc:sldMk cId="0" sldId="262"/>
        </pc:sldMkLst>
        <pc:spChg chg="mod">
          <ac:chgData name="Cassio Sperb" userId="faf813f66d273ae6" providerId="LiveId" clId="{D69B1BA3-CC73-44AB-AC71-5AA1B408FB03}" dt="2024-08-16T00:57:28.953" v="406" actId="1076"/>
          <ac:spMkLst>
            <pc:docMk/>
            <pc:sldMk cId="0" sldId="262"/>
            <ac:spMk id="215" creationId="{00000000-0000-0000-0000-000000000000}"/>
          </ac:spMkLst>
        </pc:spChg>
        <pc:picChg chg="add mod">
          <ac:chgData name="Cassio Sperb" userId="faf813f66d273ae6" providerId="LiveId" clId="{D69B1BA3-CC73-44AB-AC71-5AA1B408FB03}" dt="2024-08-16T00:57:51.399" v="415" actId="1076"/>
          <ac:picMkLst>
            <pc:docMk/>
            <pc:sldMk cId="0" sldId="262"/>
            <ac:picMk id="1028" creationId="{ACE3B9C4-4AC7-C114-1CC7-9CE274752E0F}"/>
          </ac:picMkLst>
        </pc:picChg>
      </pc:sldChg>
      <pc:sldChg chg="addSp delSp modSp mod">
        <pc:chgData name="Cassio Sperb" userId="faf813f66d273ae6" providerId="LiveId" clId="{D69B1BA3-CC73-44AB-AC71-5AA1B408FB03}" dt="2024-08-16T00:51:10.595" v="370" actId="21"/>
        <pc:sldMkLst>
          <pc:docMk/>
          <pc:sldMk cId="2156973836" sldId="266"/>
        </pc:sldMkLst>
        <pc:spChg chg="mod">
          <ac:chgData name="Cassio Sperb" userId="faf813f66d273ae6" providerId="LiveId" clId="{D69B1BA3-CC73-44AB-AC71-5AA1B408FB03}" dt="2024-08-16T00:09:24.616" v="6" actId="113"/>
          <ac:spMkLst>
            <pc:docMk/>
            <pc:sldMk cId="2156973836" sldId="266"/>
            <ac:spMk id="3" creationId="{E5EDF9FC-9897-CC15-0B87-93A9AFB65A51}"/>
          </ac:spMkLst>
        </pc:spChg>
        <pc:spChg chg="add">
          <ac:chgData name="Cassio Sperb" userId="faf813f66d273ae6" providerId="LiveId" clId="{D69B1BA3-CC73-44AB-AC71-5AA1B408FB03}" dt="2024-08-16T00:45:09.907" v="333"/>
          <ac:spMkLst>
            <pc:docMk/>
            <pc:sldMk cId="2156973836" sldId="266"/>
            <ac:spMk id="4" creationId="{5B1E9453-14F0-1DDA-C646-845019F5D53C}"/>
          </ac:spMkLst>
        </pc:spChg>
        <pc:spChg chg="add mod">
          <ac:chgData name="Cassio Sperb" userId="faf813f66d273ae6" providerId="LiveId" clId="{D69B1BA3-CC73-44AB-AC71-5AA1B408FB03}" dt="2024-08-16T00:45:26.458" v="338" actId="1076"/>
          <ac:spMkLst>
            <pc:docMk/>
            <pc:sldMk cId="2156973836" sldId="266"/>
            <ac:spMk id="5" creationId="{A6DE0CE8-DA2A-0088-92E6-36EEB42896DD}"/>
          </ac:spMkLst>
        </pc:spChg>
        <pc:spChg chg="add">
          <ac:chgData name="Cassio Sperb" userId="faf813f66d273ae6" providerId="LiveId" clId="{D69B1BA3-CC73-44AB-AC71-5AA1B408FB03}" dt="2024-08-16T00:45:40.371" v="339"/>
          <ac:spMkLst>
            <pc:docMk/>
            <pc:sldMk cId="2156973836" sldId="266"/>
            <ac:spMk id="6" creationId="{6C4EC0D5-7C2B-FCB8-D2E8-DDFD009C8C0A}"/>
          </ac:spMkLst>
        </pc:spChg>
        <pc:spChg chg="add">
          <ac:chgData name="Cassio Sperb" userId="faf813f66d273ae6" providerId="LiveId" clId="{D69B1BA3-CC73-44AB-AC71-5AA1B408FB03}" dt="2024-08-16T00:45:42.906" v="340"/>
          <ac:spMkLst>
            <pc:docMk/>
            <pc:sldMk cId="2156973836" sldId="266"/>
            <ac:spMk id="7" creationId="{9F0D3C81-3813-CAC0-1DB7-1F940DFA7B46}"/>
          </ac:spMkLst>
        </pc:spChg>
        <pc:picChg chg="add del mod">
          <ac:chgData name="Cassio Sperb" userId="faf813f66d273ae6" providerId="LiveId" clId="{D69B1BA3-CC73-44AB-AC71-5AA1B408FB03}" dt="2024-08-16T00:51:10.595" v="370" actId="21"/>
          <ac:picMkLst>
            <pc:docMk/>
            <pc:sldMk cId="2156973836" sldId="266"/>
            <ac:picMk id="8" creationId="{9D332920-BC94-2608-BAB1-2AFCED8A8738}"/>
          </ac:picMkLst>
        </pc:picChg>
        <pc:picChg chg="mod">
          <ac:chgData name="Cassio Sperb" userId="faf813f66d273ae6" providerId="LiveId" clId="{D69B1BA3-CC73-44AB-AC71-5AA1B408FB03}" dt="2024-08-16T00:47:16.398" v="349" actId="1440"/>
          <ac:picMkLst>
            <pc:docMk/>
            <pc:sldMk cId="2156973836" sldId="266"/>
            <ac:picMk id="12" creationId="{4674A175-5E9B-4A2C-3784-851A8EC55036}"/>
          </ac:picMkLst>
        </pc:picChg>
      </pc:sldChg>
      <pc:sldChg chg="modSp mod">
        <pc:chgData name="Cassio Sperb" userId="faf813f66d273ae6" providerId="LiveId" clId="{D69B1BA3-CC73-44AB-AC71-5AA1B408FB03}" dt="2024-08-16T00:47:25.094" v="350" actId="1440"/>
        <pc:sldMkLst>
          <pc:docMk/>
          <pc:sldMk cId="2923455372" sldId="269"/>
        </pc:sldMkLst>
        <pc:spChg chg="mod">
          <ac:chgData name="Cassio Sperb" userId="faf813f66d273ae6" providerId="LiveId" clId="{D69B1BA3-CC73-44AB-AC71-5AA1B408FB03}" dt="2024-08-16T00:12:34.977" v="34" actId="20577"/>
          <ac:spMkLst>
            <pc:docMk/>
            <pc:sldMk cId="2923455372" sldId="269"/>
            <ac:spMk id="3" creationId="{E5EDF9FC-9897-CC15-0B87-93A9AFB65A51}"/>
          </ac:spMkLst>
        </pc:spChg>
        <pc:picChg chg="mod">
          <ac:chgData name="Cassio Sperb" userId="faf813f66d273ae6" providerId="LiveId" clId="{D69B1BA3-CC73-44AB-AC71-5AA1B408FB03}" dt="2024-08-16T00:47:25.094" v="350" actId="1440"/>
          <ac:picMkLst>
            <pc:docMk/>
            <pc:sldMk cId="2923455372" sldId="269"/>
            <ac:picMk id="8" creationId="{E51CD350-BF61-6577-8E60-DA800606E323}"/>
          </ac:picMkLst>
        </pc:picChg>
      </pc:sldChg>
      <pc:sldChg chg="delSp modSp mod modNotesTx">
        <pc:chgData name="Cassio Sperb" userId="faf813f66d273ae6" providerId="LiveId" clId="{D69B1BA3-CC73-44AB-AC71-5AA1B408FB03}" dt="2024-08-16T00:47:30.895" v="351" actId="1440"/>
        <pc:sldMkLst>
          <pc:docMk/>
          <pc:sldMk cId="3243719464" sldId="270"/>
        </pc:sldMkLst>
        <pc:spChg chg="mod">
          <ac:chgData name="Cassio Sperb" userId="faf813f66d273ae6" providerId="LiveId" clId="{D69B1BA3-CC73-44AB-AC71-5AA1B408FB03}" dt="2024-08-16T00:13:00.200" v="45" actId="20577"/>
          <ac:spMkLst>
            <pc:docMk/>
            <pc:sldMk cId="3243719464" sldId="270"/>
            <ac:spMk id="2" creationId="{FE2A1B8F-AFFD-2E91-CBEC-1B4BEE160C75}"/>
          </ac:spMkLst>
        </pc:spChg>
        <pc:spChg chg="mod">
          <ac:chgData name="Cassio Sperb" userId="faf813f66d273ae6" providerId="LiveId" clId="{D69B1BA3-CC73-44AB-AC71-5AA1B408FB03}" dt="2024-08-16T00:26:55.702" v="267" actId="1076"/>
          <ac:spMkLst>
            <pc:docMk/>
            <pc:sldMk cId="3243719464" sldId="270"/>
            <ac:spMk id="3" creationId="{E5EDF9FC-9897-CC15-0B87-93A9AFB65A51}"/>
          </ac:spMkLst>
        </pc:spChg>
        <pc:spChg chg="del">
          <ac:chgData name="Cassio Sperb" userId="faf813f66d273ae6" providerId="LiveId" clId="{D69B1BA3-CC73-44AB-AC71-5AA1B408FB03}" dt="2024-08-16T00:12:56.612" v="37" actId="478"/>
          <ac:spMkLst>
            <pc:docMk/>
            <pc:sldMk cId="3243719464" sldId="270"/>
            <ac:spMk id="5" creationId="{97EE9A42-6221-3ED3-2D27-679AD3CC1251}"/>
          </ac:spMkLst>
        </pc:spChg>
        <pc:picChg chg="mod">
          <ac:chgData name="Cassio Sperb" userId="faf813f66d273ae6" providerId="LiveId" clId="{D69B1BA3-CC73-44AB-AC71-5AA1B408FB03}" dt="2024-08-16T00:47:30.895" v="351" actId="1440"/>
          <ac:picMkLst>
            <pc:docMk/>
            <pc:sldMk cId="3243719464" sldId="270"/>
            <ac:picMk id="9" creationId="{E7E45D25-9B19-CE61-E9CD-6A0070CC9810}"/>
          </ac:picMkLst>
        </pc:picChg>
      </pc:sldChg>
      <pc:sldChg chg="addSp delSp modSp mod modNotesTx">
        <pc:chgData name="Cassio Sperb" userId="faf813f66d273ae6" providerId="LiveId" clId="{D69B1BA3-CC73-44AB-AC71-5AA1B408FB03}" dt="2024-08-16T00:47:37.717" v="352" actId="1440"/>
        <pc:sldMkLst>
          <pc:docMk/>
          <pc:sldMk cId="2513979515" sldId="271"/>
        </pc:sldMkLst>
        <pc:spChg chg="mod">
          <ac:chgData name="Cassio Sperb" userId="faf813f66d273ae6" providerId="LiveId" clId="{D69B1BA3-CC73-44AB-AC71-5AA1B408FB03}" dt="2024-08-16T00:14:25.008" v="78" actId="20577"/>
          <ac:spMkLst>
            <pc:docMk/>
            <pc:sldMk cId="2513979515" sldId="271"/>
            <ac:spMk id="2" creationId="{FE2A1B8F-AFFD-2E91-CBEC-1B4BEE160C75}"/>
          </ac:spMkLst>
        </pc:spChg>
        <pc:spChg chg="mod">
          <ac:chgData name="Cassio Sperb" userId="faf813f66d273ae6" providerId="LiveId" clId="{D69B1BA3-CC73-44AB-AC71-5AA1B408FB03}" dt="2024-08-16T00:18:43.518" v="131" actId="1076"/>
          <ac:spMkLst>
            <pc:docMk/>
            <pc:sldMk cId="2513979515" sldId="271"/>
            <ac:spMk id="3" creationId="{E5EDF9FC-9897-CC15-0B87-93A9AFB65A51}"/>
          </ac:spMkLst>
        </pc:spChg>
        <pc:spChg chg="add">
          <ac:chgData name="Cassio Sperb" userId="faf813f66d273ae6" providerId="LiveId" clId="{D69B1BA3-CC73-44AB-AC71-5AA1B408FB03}" dt="2024-08-16T00:15:09.168" v="100"/>
          <ac:spMkLst>
            <pc:docMk/>
            <pc:sldMk cId="2513979515" sldId="271"/>
            <ac:spMk id="4" creationId="{EE07D956-6B19-FB10-BD6C-70FC14BCC0F2}"/>
          </ac:spMkLst>
        </pc:spChg>
        <pc:spChg chg="del">
          <ac:chgData name="Cassio Sperb" userId="faf813f66d273ae6" providerId="LiveId" clId="{D69B1BA3-CC73-44AB-AC71-5AA1B408FB03}" dt="2024-08-16T00:14:20.670" v="72" actId="478"/>
          <ac:spMkLst>
            <pc:docMk/>
            <pc:sldMk cId="2513979515" sldId="271"/>
            <ac:spMk id="5" creationId="{97EE9A42-6221-3ED3-2D27-679AD3CC1251}"/>
          </ac:spMkLst>
        </pc:spChg>
        <pc:spChg chg="add">
          <ac:chgData name="Cassio Sperb" userId="faf813f66d273ae6" providerId="LiveId" clId="{D69B1BA3-CC73-44AB-AC71-5AA1B408FB03}" dt="2024-08-16T00:15:14.696" v="101"/>
          <ac:spMkLst>
            <pc:docMk/>
            <pc:sldMk cId="2513979515" sldId="271"/>
            <ac:spMk id="7" creationId="{C07E2A22-EEA2-877C-1F34-2839749C9A0C}"/>
          </ac:spMkLst>
        </pc:spChg>
        <pc:spChg chg="add">
          <ac:chgData name="Cassio Sperb" userId="faf813f66d273ae6" providerId="LiveId" clId="{D69B1BA3-CC73-44AB-AC71-5AA1B408FB03}" dt="2024-08-16T00:15:17.869" v="102"/>
          <ac:spMkLst>
            <pc:docMk/>
            <pc:sldMk cId="2513979515" sldId="271"/>
            <ac:spMk id="8" creationId="{55C04B6A-9D10-D560-1A14-C049746ABBAC}"/>
          </ac:spMkLst>
        </pc:spChg>
        <pc:picChg chg="mod">
          <ac:chgData name="Cassio Sperb" userId="faf813f66d273ae6" providerId="LiveId" clId="{D69B1BA3-CC73-44AB-AC71-5AA1B408FB03}" dt="2024-08-16T00:47:37.717" v="352" actId="1440"/>
          <ac:picMkLst>
            <pc:docMk/>
            <pc:sldMk cId="2513979515" sldId="271"/>
            <ac:picMk id="6" creationId="{2E21A36B-47FD-CF4C-FF0B-6179F489AC2E}"/>
          </ac:picMkLst>
        </pc:picChg>
      </pc:sldChg>
      <pc:sldChg chg="addSp modSp mod modNotesTx">
        <pc:chgData name="Cassio Sperb" userId="faf813f66d273ae6" providerId="LiveId" clId="{D69B1BA3-CC73-44AB-AC71-5AA1B408FB03}" dt="2024-08-16T00:47:48.373" v="353" actId="1440"/>
        <pc:sldMkLst>
          <pc:docMk/>
          <pc:sldMk cId="3979824870" sldId="272"/>
        </pc:sldMkLst>
        <pc:spChg chg="mod">
          <ac:chgData name="Cassio Sperb" userId="faf813f66d273ae6" providerId="LiveId" clId="{D69B1BA3-CC73-44AB-AC71-5AA1B408FB03}" dt="2024-08-16T00:20:39.839" v="167" actId="1076"/>
          <ac:spMkLst>
            <pc:docMk/>
            <pc:sldMk cId="3979824870" sldId="272"/>
            <ac:spMk id="3" creationId="{E5EDF9FC-9897-CC15-0B87-93A9AFB65A51}"/>
          </ac:spMkLst>
        </pc:spChg>
        <pc:spChg chg="add">
          <ac:chgData name="Cassio Sperb" userId="faf813f66d273ae6" providerId="LiveId" clId="{D69B1BA3-CC73-44AB-AC71-5AA1B408FB03}" dt="2024-08-16T00:19:30.215" v="144"/>
          <ac:spMkLst>
            <pc:docMk/>
            <pc:sldMk cId="3979824870" sldId="272"/>
            <ac:spMk id="4" creationId="{143A4ABB-45C1-AE2B-35E8-BD5A94110321}"/>
          </ac:spMkLst>
        </pc:spChg>
        <pc:spChg chg="add">
          <ac:chgData name="Cassio Sperb" userId="faf813f66d273ae6" providerId="LiveId" clId="{D69B1BA3-CC73-44AB-AC71-5AA1B408FB03}" dt="2024-08-16T00:19:36.933" v="145"/>
          <ac:spMkLst>
            <pc:docMk/>
            <pc:sldMk cId="3979824870" sldId="272"/>
            <ac:spMk id="5" creationId="{43DF8F29-CF17-B0F5-6D4B-CF0F45CAF7B4}"/>
          </ac:spMkLst>
        </pc:spChg>
        <pc:spChg chg="add">
          <ac:chgData name="Cassio Sperb" userId="faf813f66d273ae6" providerId="LiveId" clId="{D69B1BA3-CC73-44AB-AC71-5AA1B408FB03}" dt="2024-08-16T00:19:40.844" v="146"/>
          <ac:spMkLst>
            <pc:docMk/>
            <pc:sldMk cId="3979824870" sldId="272"/>
            <ac:spMk id="6" creationId="{0CDE775A-1DF9-36D4-4374-4C919D4D875D}"/>
          </ac:spMkLst>
        </pc:spChg>
        <pc:spChg chg="add">
          <ac:chgData name="Cassio Sperb" userId="faf813f66d273ae6" providerId="LiveId" clId="{D69B1BA3-CC73-44AB-AC71-5AA1B408FB03}" dt="2024-08-16T00:19:42.604" v="147"/>
          <ac:spMkLst>
            <pc:docMk/>
            <pc:sldMk cId="3979824870" sldId="272"/>
            <ac:spMk id="8" creationId="{59BC471D-7DE0-163F-26EE-679F428CFC42}"/>
          </ac:spMkLst>
        </pc:spChg>
        <pc:picChg chg="mod">
          <ac:chgData name="Cassio Sperb" userId="faf813f66d273ae6" providerId="LiveId" clId="{D69B1BA3-CC73-44AB-AC71-5AA1B408FB03}" dt="2024-08-16T00:47:48.373" v="353" actId="1440"/>
          <ac:picMkLst>
            <pc:docMk/>
            <pc:sldMk cId="3979824870" sldId="272"/>
            <ac:picMk id="7" creationId="{3AF312D4-4A0C-9BA0-6BEC-36ABB70C067E}"/>
          </ac:picMkLst>
        </pc:picChg>
      </pc:sldChg>
      <pc:sldChg chg="modSp mod modNotesTx">
        <pc:chgData name="Cassio Sperb" userId="faf813f66d273ae6" providerId="LiveId" clId="{D69B1BA3-CC73-44AB-AC71-5AA1B408FB03}" dt="2024-08-16T00:47:58.101" v="354" actId="1440"/>
        <pc:sldMkLst>
          <pc:docMk/>
          <pc:sldMk cId="3317093948" sldId="273"/>
        </pc:sldMkLst>
        <pc:spChg chg="mod">
          <ac:chgData name="Cassio Sperb" userId="faf813f66d273ae6" providerId="LiveId" clId="{D69B1BA3-CC73-44AB-AC71-5AA1B408FB03}" dt="2024-08-16T00:43:06.312" v="332" actId="27636"/>
          <ac:spMkLst>
            <pc:docMk/>
            <pc:sldMk cId="3317093948" sldId="273"/>
            <ac:spMk id="3" creationId="{E5EDF9FC-9897-CC15-0B87-93A9AFB65A51}"/>
          </ac:spMkLst>
        </pc:spChg>
        <pc:picChg chg="mod">
          <ac:chgData name="Cassio Sperb" userId="faf813f66d273ae6" providerId="LiveId" clId="{D69B1BA3-CC73-44AB-AC71-5AA1B408FB03}" dt="2024-08-16T00:47:58.101" v="354" actId="1440"/>
          <ac:picMkLst>
            <pc:docMk/>
            <pc:sldMk cId="3317093948" sldId="273"/>
            <ac:picMk id="5" creationId="{731F9AD2-B6DB-EC12-89C4-1ACDCC48095E}"/>
          </ac:picMkLst>
        </pc:picChg>
      </pc:sldChg>
      <pc:sldChg chg="modSp mod modNotesTx">
        <pc:chgData name="Cassio Sperb" userId="faf813f66d273ae6" providerId="LiveId" clId="{D69B1BA3-CC73-44AB-AC71-5AA1B408FB03}" dt="2024-08-16T00:48:13.176" v="358" actId="1076"/>
        <pc:sldMkLst>
          <pc:docMk/>
          <pc:sldMk cId="1885244699" sldId="274"/>
        </pc:sldMkLst>
        <pc:spChg chg="mod">
          <ac:chgData name="Cassio Sperb" userId="faf813f66d273ae6" providerId="LiveId" clId="{D69B1BA3-CC73-44AB-AC71-5AA1B408FB03}" dt="2024-08-16T00:24:58.942" v="245" actId="27636"/>
          <ac:spMkLst>
            <pc:docMk/>
            <pc:sldMk cId="1885244699" sldId="274"/>
            <ac:spMk id="3" creationId="{E5EDF9FC-9897-CC15-0B87-93A9AFB65A51}"/>
          </ac:spMkLst>
        </pc:spChg>
        <pc:picChg chg="mod">
          <ac:chgData name="Cassio Sperb" userId="faf813f66d273ae6" providerId="LiveId" clId="{D69B1BA3-CC73-44AB-AC71-5AA1B408FB03}" dt="2024-08-16T00:48:13.176" v="358" actId="1076"/>
          <ac:picMkLst>
            <pc:docMk/>
            <pc:sldMk cId="1885244699" sldId="274"/>
            <ac:picMk id="8" creationId="{49AF0078-E2E6-03F6-8710-C3DBC6DA9A72}"/>
          </ac:picMkLst>
        </pc:picChg>
      </pc:sldChg>
      <pc:sldChg chg="modSp mod modNotesTx">
        <pc:chgData name="Cassio Sperb" userId="faf813f66d273ae6" providerId="LiveId" clId="{D69B1BA3-CC73-44AB-AC71-5AA1B408FB03}" dt="2024-08-16T01:06:22.794" v="418"/>
        <pc:sldMkLst>
          <pc:docMk/>
          <pc:sldMk cId="3938061590" sldId="275"/>
        </pc:sldMkLst>
        <pc:spChg chg="mod">
          <ac:chgData name="Cassio Sperb" userId="faf813f66d273ae6" providerId="LiveId" clId="{D69B1BA3-CC73-44AB-AC71-5AA1B408FB03}" dt="2024-08-16T00:26:17.422" v="260" actId="1076"/>
          <ac:spMkLst>
            <pc:docMk/>
            <pc:sldMk cId="3938061590" sldId="275"/>
            <ac:spMk id="3" creationId="{E5EDF9FC-9897-CC15-0B87-93A9AFB65A51}"/>
          </ac:spMkLst>
        </pc:spChg>
        <pc:picChg chg="mod">
          <ac:chgData name="Cassio Sperb" userId="faf813f66d273ae6" providerId="LiveId" clId="{D69B1BA3-CC73-44AB-AC71-5AA1B408FB03}" dt="2024-08-16T00:48:20.335" v="359" actId="14100"/>
          <ac:picMkLst>
            <pc:docMk/>
            <pc:sldMk cId="3938061590" sldId="275"/>
            <ac:picMk id="11" creationId="{C8193581-3E60-34C0-5182-0E5328EB776E}"/>
          </ac:picMkLst>
        </pc:picChg>
      </pc:sldChg>
      <pc:sldChg chg="addSp delSp modSp add mod ord">
        <pc:chgData name="Cassio Sperb" userId="faf813f66d273ae6" providerId="LiveId" clId="{D69B1BA3-CC73-44AB-AC71-5AA1B408FB03}" dt="2024-08-16T00:54:58.945" v="398"/>
        <pc:sldMkLst>
          <pc:docMk/>
          <pc:sldMk cId="63855033" sldId="276"/>
        </pc:sldMkLst>
        <pc:spChg chg="add del mod">
          <ac:chgData name="Cassio Sperb" userId="faf813f66d273ae6" providerId="LiveId" clId="{D69B1BA3-CC73-44AB-AC71-5AA1B408FB03}" dt="2024-08-16T00:39:53.007" v="308" actId="478"/>
          <ac:spMkLst>
            <pc:docMk/>
            <pc:sldMk cId="63855033" sldId="276"/>
            <ac:spMk id="3" creationId="{9FD9FF56-0640-9FD0-E993-EC847E0C2250}"/>
          </ac:spMkLst>
        </pc:spChg>
        <pc:spChg chg="mod">
          <ac:chgData name="Cassio Sperb" userId="faf813f66d273ae6" providerId="LiveId" clId="{D69B1BA3-CC73-44AB-AC71-5AA1B408FB03}" dt="2024-08-16T00:41:36.387" v="323" actId="403"/>
          <ac:spMkLst>
            <pc:docMk/>
            <pc:sldMk cId="63855033" sldId="276"/>
            <ac:spMk id="154" creationId="{00000000-0000-0000-0000-000000000000}"/>
          </ac:spMkLst>
        </pc:spChg>
        <pc:spChg chg="del">
          <ac:chgData name="Cassio Sperb" userId="faf813f66d273ae6" providerId="LiveId" clId="{D69B1BA3-CC73-44AB-AC71-5AA1B408FB03}" dt="2024-08-16T00:39:48.661" v="307" actId="478"/>
          <ac:spMkLst>
            <pc:docMk/>
            <pc:sldMk cId="63855033" sldId="276"/>
            <ac:spMk id="155" creationId="{00000000-0000-0000-0000-000000000000}"/>
          </ac:spMkLst>
        </pc:spChg>
        <pc:picChg chg="add mod">
          <ac:chgData name="Cassio Sperb" userId="faf813f66d273ae6" providerId="LiveId" clId="{D69B1BA3-CC73-44AB-AC71-5AA1B408FB03}" dt="2024-08-16T00:46:54.261" v="347" actId="1440"/>
          <ac:picMkLst>
            <pc:docMk/>
            <pc:sldMk cId="63855033" sldId="276"/>
            <ac:picMk id="1026" creationId="{E8E85E63-4B4D-5032-0B9E-C5528EF23643}"/>
          </ac:picMkLst>
        </pc:picChg>
        <pc:picChg chg="add mod">
          <ac:chgData name="Cassio Sperb" userId="faf813f66d273ae6" providerId="LiveId" clId="{D69B1BA3-CC73-44AB-AC71-5AA1B408FB03}" dt="2024-08-16T00:46:57.959" v="348" actId="1076"/>
          <ac:picMkLst>
            <pc:docMk/>
            <pc:sldMk cId="63855033" sldId="276"/>
            <ac:picMk id="2050" creationId="{E9562FA5-CC52-2E56-EFEE-C12437A1637C}"/>
          </ac:picMkLst>
        </pc:picChg>
      </pc:sldChg>
    </pc:docChg>
  </pc:docChgLst>
  <pc:docChgLst>
    <pc:chgData name="Cassio Sperb" userId="faf813f66d273ae6" providerId="LiveId" clId="{D55DCEFF-8765-4965-95A7-F74B7D0D83E8}"/>
    <pc:docChg chg="undo redo custSel addSld delSld modSld sldOrd">
      <pc:chgData name="Cassio Sperb" userId="faf813f66d273ae6" providerId="LiveId" clId="{D55DCEFF-8765-4965-95A7-F74B7D0D83E8}" dt="2024-08-15T23:50:15.894" v="1150" actId="20577"/>
      <pc:docMkLst>
        <pc:docMk/>
      </pc:docMkLst>
      <pc:sldChg chg="modSp mod">
        <pc:chgData name="Cassio Sperb" userId="faf813f66d273ae6" providerId="LiveId" clId="{D55DCEFF-8765-4965-95A7-F74B7D0D83E8}" dt="2024-08-15T23:49:39.455" v="1143" actId="20577"/>
        <pc:sldMkLst>
          <pc:docMk/>
          <pc:sldMk cId="0" sldId="256"/>
        </pc:sldMkLst>
        <pc:spChg chg="mod">
          <ac:chgData name="Cassio Sperb" userId="faf813f66d273ae6" providerId="LiveId" clId="{D55DCEFF-8765-4965-95A7-F74B7D0D83E8}" dt="2024-08-15T23:49:39.455" v="1143" actId="20577"/>
          <ac:spMkLst>
            <pc:docMk/>
            <pc:sldMk cId="0" sldId="256"/>
            <ac:spMk id="134" creationId="{00000000-0000-0000-0000-000000000000}"/>
          </ac:spMkLst>
        </pc:spChg>
      </pc:sldChg>
      <pc:sldChg chg="modSp mod">
        <pc:chgData name="Cassio Sperb" userId="faf813f66d273ae6" providerId="LiveId" clId="{D55DCEFF-8765-4965-95A7-F74B7D0D83E8}" dt="2024-08-15T23:50:15.894" v="1150" actId="20577"/>
        <pc:sldMkLst>
          <pc:docMk/>
          <pc:sldMk cId="0" sldId="257"/>
        </pc:sldMkLst>
        <pc:spChg chg="mod">
          <ac:chgData name="Cassio Sperb" userId="faf813f66d273ae6" providerId="LiveId" clId="{D55DCEFF-8765-4965-95A7-F74B7D0D83E8}" dt="2024-08-15T23:50:15.894" v="1150" actId="20577"/>
          <ac:spMkLst>
            <pc:docMk/>
            <pc:sldMk cId="0" sldId="257"/>
            <ac:spMk id="149" creationId="{00000000-0000-0000-0000-000000000000}"/>
          </ac:spMkLst>
        </pc:spChg>
      </pc:sldChg>
      <pc:sldChg chg="ord">
        <pc:chgData name="Cassio Sperb" userId="faf813f66d273ae6" providerId="LiveId" clId="{D55DCEFF-8765-4965-95A7-F74B7D0D83E8}" dt="2024-08-15T23:19:23.682" v="1141"/>
        <pc:sldMkLst>
          <pc:docMk/>
          <pc:sldMk cId="0" sldId="258"/>
        </pc:sldMkLst>
      </pc:sldChg>
      <pc:sldChg chg="modSp mod">
        <pc:chgData name="Cassio Sperb" userId="faf813f66d273ae6" providerId="LiveId" clId="{D55DCEFF-8765-4965-95A7-F74B7D0D83E8}" dt="2024-08-15T23:07:08.053" v="1099" actId="1076"/>
        <pc:sldMkLst>
          <pc:docMk/>
          <pc:sldMk cId="0" sldId="259"/>
        </pc:sldMkLst>
        <pc:spChg chg="mod">
          <ac:chgData name="Cassio Sperb" userId="faf813f66d273ae6" providerId="LiveId" clId="{D55DCEFF-8765-4965-95A7-F74B7D0D83E8}" dt="2024-08-15T23:07:08.053" v="1099" actId="1076"/>
          <ac:spMkLst>
            <pc:docMk/>
            <pc:sldMk cId="0" sldId="259"/>
            <ac:spMk id="171" creationId="{00000000-0000-0000-0000-000000000000}"/>
          </ac:spMkLst>
        </pc:spChg>
        <pc:spChg chg="mod">
          <ac:chgData name="Cassio Sperb" userId="faf813f66d273ae6" providerId="LiveId" clId="{D55DCEFF-8765-4965-95A7-F74B7D0D83E8}" dt="2024-08-15T23:06:57.485" v="1098" actId="1076"/>
          <ac:spMkLst>
            <pc:docMk/>
            <pc:sldMk cId="0" sldId="259"/>
            <ac:spMk id="173" creationId="{00000000-0000-0000-0000-000000000000}"/>
          </ac:spMkLst>
        </pc:spChg>
        <pc:spChg chg="mod">
          <ac:chgData name="Cassio Sperb" userId="faf813f66d273ae6" providerId="LiveId" clId="{D55DCEFF-8765-4965-95A7-F74B7D0D83E8}" dt="2024-08-15T21:54:35.010" v="165" actId="1076"/>
          <ac:spMkLst>
            <pc:docMk/>
            <pc:sldMk cId="0" sldId="259"/>
            <ac:spMk id="183" creationId="{00000000-0000-0000-0000-000000000000}"/>
          </ac:spMkLst>
        </pc:spChg>
        <pc:spChg chg="mod">
          <ac:chgData name="Cassio Sperb" userId="faf813f66d273ae6" providerId="LiveId" clId="{D55DCEFF-8765-4965-95A7-F74B7D0D83E8}" dt="2024-08-15T21:52:25.725" v="157" actId="20577"/>
          <ac:spMkLst>
            <pc:docMk/>
            <pc:sldMk cId="0" sldId="259"/>
            <ac:spMk id="185" creationId="{00000000-0000-0000-0000-000000000000}"/>
          </ac:spMkLst>
        </pc:spChg>
        <pc:spChg chg="mod">
          <ac:chgData name="Cassio Sperb" userId="faf813f66d273ae6" providerId="LiveId" clId="{D55DCEFF-8765-4965-95A7-F74B7D0D83E8}" dt="2024-08-15T21:55:22.434" v="300" actId="1076"/>
          <ac:spMkLst>
            <pc:docMk/>
            <pc:sldMk cId="0" sldId="259"/>
            <ac:spMk id="189" creationId="{00000000-0000-0000-0000-000000000000}"/>
          </ac:spMkLst>
        </pc:spChg>
      </pc:sldChg>
      <pc:sldChg chg="modSp mod">
        <pc:chgData name="Cassio Sperb" userId="faf813f66d273ae6" providerId="LiveId" clId="{D55DCEFF-8765-4965-95A7-F74B7D0D83E8}" dt="2024-08-15T22:49:27.542" v="1097" actId="21"/>
        <pc:sldMkLst>
          <pc:docMk/>
          <pc:sldMk cId="0" sldId="261"/>
        </pc:sldMkLst>
        <pc:spChg chg="mod">
          <ac:chgData name="Cassio Sperb" userId="faf813f66d273ae6" providerId="LiveId" clId="{D55DCEFF-8765-4965-95A7-F74B7D0D83E8}" dt="2024-08-15T22:27:47.542" v="775" actId="20577"/>
          <ac:spMkLst>
            <pc:docMk/>
            <pc:sldMk cId="0" sldId="261"/>
            <ac:spMk id="208" creationId="{00000000-0000-0000-0000-000000000000}"/>
          </ac:spMkLst>
        </pc:spChg>
        <pc:spChg chg="mod">
          <ac:chgData name="Cassio Sperb" userId="faf813f66d273ae6" providerId="LiveId" clId="{D55DCEFF-8765-4965-95A7-F74B7D0D83E8}" dt="2024-08-15T22:49:27.542" v="1097" actId="21"/>
          <ac:spMkLst>
            <pc:docMk/>
            <pc:sldMk cId="0" sldId="261"/>
            <ac:spMk id="210" creationId="{00000000-0000-0000-0000-000000000000}"/>
          </ac:spMkLst>
        </pc:spChg>
      </pc:sldChg>
      <pc:sldChg chg="add del ord">
        <pc:chgData name="Cassio Sperb" userId="faf813f66d273ae6" providerId="LiveId" clId="{D55DCEFF-8765-4965-95A7-F74B7D0D83E8}" dt="2024-08-15T22:28:40.812" v="790"/>
        <pc:sldMkLst>
          <pc:docMk/>
          <pc:sldMk cId="0" sldId="262"/>
        </pc:sldMkLst>
      </pc:sldChg>
      <pc:sldChg chg="del">
        <pc:chgData name="Cassio Sperb" userId="faf813f66d273ae6" providerId="LiveId" clId="{D55DCEFF-8765-4965-95A7-F74B7D0D83E8}" dt="2024-08-15T22:28:13.530" v="783" actId="47"/>
        <pc:sldMkLst>
          <pc:docMk/>
          <pc:sldMk cId="0" sldId="264"/>
        </pc:sldMkLst>
      </pc:sldChg>
      <pc:sldChg chg="del">
        <pc:chgData name="Cassio Sperb" userId="faf813f66d273ae6" providerId="LiveId" clId="{D55DCEFF-8765-4965-95A7-F74B7D0D83E8}" dt="2024-08-15T21:50:03.824" v="0" actId="47"/>
        <pc:sldMkLst>
          <pc:docMk/>
          <pc:sldMk cId="3721753029" sldId="265"/>
        </pc:sldMkLst>
      </pc:sldChg>
      <pc:sldChg chg="addSp delSp modSp mod modNotesTx">
        <pc:chgData name="Cassio Sperb" userId="faf813f66d273ae6" providerId="LiveId" clId="{D55DCEFF-8765-4965-95A7-F74B7D0D83E8}" dt="2024-08-15T23:17:06.864" v="1137" actId="1076"/>
        <pc:sldMkLst>
          <pc:docMk/>
          <pc:sldMk cId="2156973836" sldId="266"/>
        </pc:sldMkLst>
        <pc:spChg chg="mod">
          <ac:chgData name="Cassio Sperb" userId="faf813f66d273ae6" providerId="LiveId" clId="{D55DCEFF-8765-4965-95A7-F74B7D0D83E8}" dt="2024-08-15T22:31:29.488" v="799" actId="20577"/>
          <ac:spMkLst>
            <pc:docMk/>
            <pc:sldMk cId="2156973836" sldId="266"/>
            <ac:spMk id="2" creationId="{FE2A1B8F-AFFD-2E91-CBEC-1B4BEE160C75}"/>
          </ac:spMkLst>
        </pc:spChg>
        <pc:spChg chg="add del mod">
          <ac:chgData name="Cassio Sperb" userId="faf813f66d273ae6" providerId="LiveId" clId="{D55DCEFF-8765-4965-95A7-F74B7D0D83E8}" dt="2024-08-15T23:12:34.933" v="1136" actId="14100"/>
          <ac:spMkLst>
            <pc:docMk/>
            <pc:sldMk cId="2156973836" sldId="266"/>
            <ac:spMk id="3" creationId="{E5EDF9FC-9897-CC15-0B87-93A9AFB65A51}"/>
          </ac:spMkLst>
        </pc:spChg>
        <pc:spChg chg="del">
          <ac:chgData name="Cassio Sperb" userId="faf813f66d273ae6" providerId="LiveId" clId="{D55DCEFF-8765-4965-95A7-F74B7D0D83E8}" dt="2024-08-15T22:00:05.844" v="306" actId="478"/>
          <ac:spMkLst>
            <pc:docMk/>
            <pc:sldMk cId="2156973836" sldId="266"/>
            <ac:spMk id="4" creationId="{8C765477-CACB-BAE3-DBBB-A67BA5B35519}"/>
          </ac:spMkLst>
        </pc:spChg>
        <pc:spChg chg="del mod">
          <ac:chgData name="Cassio Sperb" userId="faf813f66d273ae6" providerId="LiveId" clId="{D55DCEFF-8765-4965-95A7-F74B7D0D83E8}" dt="2024-08-15T22:31:33.487" v="800" actId="478"/>
          <ac:spMkLst>
            <pc:docMk/>
            <pc:sldMk cId="2156973836" sldId="266"/>
            <ac:spMk id="5" creationId="{97EE9A42-6221-3ED3-2D27-679AD3CC1251}"/>
          </ac:spMkLst>
        </pc:spChg>
        <pc:spChg chg="del mod">
          <ac:chgData name="Cassio Sperb" userId="faf813f66d273ae6" providerId="LiveId" clId="{D55DCEFF-8765-4965-95A7-F74B7D0D83E8}" dt="2024-08-15T22:03:31.350" v="351" actId="478"/>
          <ac:spMkLst>
            <pc:docMk/>
            <pc:sldMk cId="2156973836" sldId="266"/>
            <ac:spMk id="6" creationId="{B6F3B734-E9DD-360F-4A6D-820741275E08}"/>
          </ac:spMkLst>
        </pc:spChg>
        <pc:spChg chg="add mod">
          <ac:chgData name="Cassio Sperb" userId="faf813f66d273ae6" providerId="LiveId" clId="{D55DCEFF-8765-4965-95A7-F74B7D0D83E8}" dt="2024-08-15T22:32:36.926" v="805"/>
          <ac:spMkLst>
            <pc:docMk/>
            <pc:sldMk cId="2156973836" sldId="266"/>
            <ac:spMk id="13" creationId="{BBF1349F-8994-138F-2C25-ABF67578E879}"/>
          </ac:spMkLst>
        </pc:spChg>
        <pc:spChg chg="add mod">
          <ac:chgData name="Cassio Sperb" userId="faf813f66d273ae6" providerId="LiveId" clId="{D55DCEFF-8765-4965-95A7-F74B7D0D83E8}" dt="2024-08-15T22:32:38.713" v="807"/>
          <ac:spMkLst>
            <pc:docMk/>
            <pc:sldMk cId="2156973836" sldId="266"/>
            <ac:spMk id="14" creationId="{0556F942-A772-17FB-3396-5DE16665EF98}"/>
          </ac:spMkLst>
        </pc:spChg>
        <pc:picChg chg="add del mod">
          <ac:chgData name="Cassio Sperb" userId="faf813f66d273ae6" providerId="LiveId" clId="{D55DCEFF-8765-4965-95A7-F74B7D0D83E8}" dt="2024-08-15T22:00:41.618" v="314" actId="478"/>
          <ac:picMkLst>
            <pc:docMk/>
            <pc:sldMk cId="2156973836" sldId="266"/>
            <ac:picMk id="8" creationId="{A66B785E-DD28-DB88-01E0-2D53C814C29F}"/>
          </ac:picMkLst>
        </pc:picChg>
        <pc:picChg chg="add del mod">
          <ac:chgData name="Cassio Sperb" userId="faf813f66d273ae6" providerId="LiveId" clId="{D55DCEFF-8765-4965-95A7-F74B7D0D83E8}" dt="2024-08-15T22:00:41.618" v="314" actId="478"/>
          <ac:picMkLst>
            <pc:docMk/>
            <pc:sldMk cId="2156973836" sldId="266"/>
            <ac:picMk id="10" creationId="{F086C935-3F5D-9D3E-F3A2-C664BF17A69F}"/>
          </ac:picMkLst>
        </pc:picChg>
        <pc:picChg chg="add del mod">
          <ac:chgData name="Cassio Sperb" userId="faf813f66d273ae6" providerId="LiveId" clId="{D55DCEFF-8765-4965-95A7-F74B7D0D83E8}" dt="2024-08-15T22:03:31.350" v="351" actId="478"/>
          <ac:picMkLst>
            <pc:docMk/>
            <pc:sldMk cId="2156973836" sldId="266"/>
            <ac:picMk id="11" creationId="{2BFC3485-5B85-EC6F-6C04-A89D0C13B557}"/>
          </ac:picMkLst>
        </pc:picChg>
        <pc:picChg chg="add mod">
          <ac:chgData name="Cassio Sperb" userId="faf813f66d273ae6" providerId="LiveId" clId="{D55DCEFF-8765-4965-95A7-F74B7D0D83E8}" dt="2024-08-15T23:17:06.864" v="1137" actId="1076"/>
          <ac:picMkLst>
            <pc:docMk/>
            <pc:sldMk cId="2156973836" sldId="266"/>
            <ac:picMk id="12" creationId="{4674A175-5E9B-4A2C-3784-851A8EC55036}"/>
          </ac:picMkLst>
        </pc:picChg>
      </pc:sldChg>
      <pc:sldChg chg="del">
        <pc:chgData name="Cassio Sperb" userId="faf813f66d273ae6" providerId="LiveId" clId="{D55DCEFF-8765-4965-95A7-F74B7D0D83E8}" dt="2024-08-15T22:27:34.538" v="757" actId="47"/>
        <pc:sldMkLst>
          <pc:docMk/>
          <pc:sldMk cId="3772491652" sldId="267"/>
        </pc:sldMkLst>
      </pc:sldChg>
      <pc:sldChg chg="del">
        <pc:chgData name="Cassio Sperb" userId="faf813f66d273ae6" providerId="LiveId" clId="{D55DCEFF-8765-4965-95A7-F74B7D0D83E8}" dt="2024-08-15T22:28:16.692" v="784" actId="47"/>
        <pc:sldMkLst>
          <pc:docMk/>
          <pc:sldMk cId="1611661955" sldId="268"/>
        </pc:sldMkLst>
      </pc:sldChg>
      <pc:sldChg chg="add del">
        <pc:chgData name="Cassio Sperb" userId="faf813f66d273ae6" providerId="LiveId" clId="{D55DCEFF-8765-4965-95A7-F74B7D0D83E8}" dt="2024-08-15T22:05:26.195" v="397" actId="47"/>
        <pc:sldMkLst>
          <pc:docMk/>
          <pc:sldMk cId="118943831" sldId="269"/>
        </pc:sldMkLst>
      </pc:sldChg>
      <pc:sldChg chg="addSp delSp modSp add mod modNotesTx">
        <pc:chgData name="Cassio Sperb" userId="faf813f66d273ae6" providerId="LiveId" clId="{D55DCEFF-8765-4965-95A7-F74B7D0D83E8}" dt="2024-08-15T23:17:20.025" v="1139" actId="14100"/>
        <pc:sldMkLst>
          <pc:docMk/>
          <pc:sldMk cId="2923455372" sldId="269"/>
        </pc:sldMkLst>
        <pc:spChg chg="mod">
          <ac:chgData name="Cassio Sperb" userId="faf813f66d273ae6" providerId="LiveId" clId="{D55DCEFF-8765-4965-95A7-F74B7D0D83E8}" dt="2024-08-15T22:39:21.025" v="930" actId="20577"/>
          <ac:spMkLst>
            <pc:docMk/>
            <pc:sldMk cId="2923455372" sldId="269"/>
            <ac:spMk id="2" creationId="{FE2A1B8F-AFFD-2E91-CBEC-1B4BEE160C75}"/>
          </ac:spMkLst>
        </pc:spChg>
        <pc:spChg chg="mod">
          <ac:chgData name="Cassio Sperb" userId="faf813f66d273ae6" providerId="LiveId" clId="{D55DCEFF-8765-4965-95A7-F74B7D0D83E8}" dt="2024-08-15T23:12:21.757" v="1131" actId="14100"/>
          <ac:spMkLst>
            <pc:docMk/>
            <pc:sldMk cId="2923455372" sldId="269"/>
            <ac:spMk id="3" creationId="{E5EDF9FC-9897-CC15-0B87-93A9AFB65A51}"/>
          </ac:spMkLst>
        </pc:spChg>
        <pc:spChg chg="add mod">
          <ac:chgData name="Cassio Sperb" userId="faf813f66d273ae6" providerId="LiveId" clId="{D55DCEFF-8765-4965-95A7-F74B7D0D83E8}" dt="2024-08-15T22:06:14.041" v="421" actId="571"/>
          <ac:spMkLst>
            <pc:docMk/>
            <pc:sldMk cId="2923455372" sldId="269"/>
            <ac:spMk id="4" creationId="{D246F017-5A66-09D8-45C7-CA90D190BCB2}"/>
          </ac:spMkLst>
        </pc:spChg>
        <pc:spChg chg="del mod">
          <ac:chgData name="Cassio Sperb" userId="faf813f66d273ae6" providerId="LiveId" clId="{D55DCEFF-8765-4965-95A7-F74B7D0D83E8}" dt="2024-08-15T22:39:52.195" v="957"/>
          <ac:spMkLst>
            <pc:docMk/>
            <pc:sldMk cId="2923455372" sldId="269"/>
            <ac:spMk id="5" creationId="{97EE9A42-6221-3ED3-2D27-679AD3CC1251}"/>
          </ac:spMkLst>
        </pc:spChg>
        <pc:picChg chg="add mod">
          <ac:chgData name="Cassio Sperb" userId="faf813f66d273ae6" providerId="LiveId" clId="{D55DCEFF-8765-4965-95A7-F74B7D0D83E8}" dt="2024-08-15T22:06:14.041" v="421" actId="571"/>
          <ac:picMkLst>
            <pc:docMk/>
            <pc:sldMk cId="2923455372" sldId="269"/>
            <ac:picMk id="6" creationId="{78E997D1-7C35-EBBD-00FB-889A5AA890D0}"/>
          </ac:picMkLst>
        </pc:picChg>
        <pc:picChg chg="add mod">
          <ac:chgData name="Cassio Sperb" userId="faf813f66d273ae6" providerId="LiveId" clId="{D55DCEFF-8765-4965-95A7-F74B7D0D83E8}" dt="2024-08-15T23:17:20.025" v="1139" actId="14100"/>
          <ac:picMkLst>
            <pc:docMk/>
            <pc:sldMk cId="2923455372" sldId="269"/>
            <ac:picMk id="8" creationId="{E51CD350-BF61-6577-8E60-DA800606E323}"/>
          </ac:picMkLst>
        </pc:picChg>
        <pc:picChg chg="del mod">
          <ac:chgData name="Cassio Sperb" userId="faf813f66d273ae6" providerId="LiveId" clId="{D55DCEFF-8765-4965-95A7-F74B7D0D83E8}" dt="2024-08-15T22:07:01.985" v="443" actId="478"/>
          <ac:picMkLst>
            <pc:docMk/>
            <pc:sldMk cId="2923455372" sldId="269"/>
            <ac:picMk id="12" creationId="{4674A175-5E9B-4A2C-3784-851A8EC55036}"/>
          </ac:picMkLst>
        </pc:picChg>
      </pc:sldChg>
      <pc:sldChg chg="addSp delSp modSp add mod">
        <pc:chgData name="Cassio Sperb" userId="faf813f66d273ae6" providerId="LiveId" clId="{D55DCEFF-8765-4965-95A7-F74B7D0D83E8}" dt="2024-08-15T22:12:38.887" v="531" actId="1076"/>
        <pc:sldMkLst>
          <pc:docMk/>
          <pc:sldMk cId="3243719464" sldId="270"/>
        </pc:sldMkLst>
        <pc:spChg chg="mod">
          <ac:chgData name="Cassio Sperb" userId="faf813f66d273ae6" providerId="LiveId" clId="{D55DCEFF-8765-4965-95A7-F74B7D0D83E8}" dt="2024-08-15T22:08:09.325" v="464" actId="20577"/>
          <ac:spMkLst>
            <pc:docMk/>
            <pc:sldMk cId="3243719464" sldId="270"/>
            <ac:spMk id="2" creationId="{FE2A1B8F-AFFD-2E91-CBEC-1B4BEE160C75}"/>
          </ac:spMkLst>
        </pc:spChg>
        <pc:spChg chg="mod">
          <ac:chgData name="Cassio Sperb" userId="faf813f66d273ae6" providerId="LiveId" clId="{D55DCEFF-8765-4965-95A7-F74B7D0D83E8}" dt="2024-08-15T22:11:55.866" v="512" actId="6549"/>
          <ac:spMkLst>
            <pc:docMk/>
            <pc:sldMk cId="3243719464" sldId="270"/>
            <ac:spMk id="3" creationId="{E5EDF9FC-9897-CC15-0B87-93A9AFB65A51}"/>
          </ac:spMkLst>
        </pc:spChg>
        <pc:spChg chg="mod">
          <ac:chgData name="Cassio Sperb" userId="faf813f66d273ae6" providerId="LiveId" clId="{D55DCEFF-8765-4965-95A7-F74B7D0D83E8}" dt="2024-08-15T22:12:05.025" v="523" actId="14100"/>
          <ac:spMkLst>
            <pc:docMk/>
            <pc:sldMk cId="3243719464" sldId="270"/>
            <ac:spMk id="5" creationId="{97EE9A42-6221-3ED3-2D27-679AD3CC1251}"/>
          </ac:spMkLst>
        </pc:spChg>
        <pc:picChg chg="add del mod">
          <ac:chgData name="Cassio Sperb" userId="faf813f66d273ae6" providerId="LiveId" clId="{D55DCEFF-8765-4965-95A7-F74B7D0D83E8}" dt="2024-08-15T22:12:31.161" v="529" actId="478"/>
          <ac:picMkLst>
            <pc:docMk/>
            <pc:sldMk cId="3243719464" sldId="270"/>
            <ac:picMk id="6" creationId="{2E21A36B-47FD-CF4C-FF0B-6179F489AC2E}"/>
          </ac:picMkLst>
        </pc:picChg>
        <pc:picChg chg="del">
          <ac:chgData name="Cassio Sperb" userId="faf813f66d273ae6" providerId="LiveId" clId="{D55DCEFF-8765-4965-95A7-F74B7D0D83E8}" dt="2024-08-15T22:09:26.335" v="486" actId="478"/>
          <ac:picMkLst>
            <pc:docMk/>
            <pc:sldMk cId="3243719464" sldId="270"/>
            <ac:picMk id="8" creationId="{E51CD350-BF61-6577-8E60-DA800606E323}"/>
          </ac:picMkLst>
        </pc:picChg>
        <pc:picChg chg="add mod">
          <ac:chgData name="Cassio Sperb" userId="faf813f66d273ae6" providerId="LiveId" clId="{D55DCEFF-8765-4965-95A7-F74B7D0D83E8}" dt="2024-08-15T22:12:38.887" v="531" actId="1076"/>
          <ac:picMkLst>
            <pc:docMk/>
            <pc:sldMk cId="3243719464" sldId="270"/>
            <ac:picMk id="9" creationId="{E7E45D25-9B19-CE61-E9CD-6A0070CC9810}"/>
          </ac:picMkLst>
        </pc:picChg>
      </pc:sldChg>
      <pc:sldChg chg="addSp delSp modSp add mod">
        <pc:chgData name="Cassio Sperb" userId="faf813f66d273ae6" providerId="LiveId" clId="{D55DCEFF-8765-4965-95A7-F74B7D0D83E8}" dt="2024-08-15T22:12:51.112" v="534" actId="22"/>
        <pc:sldMkLst>
          <pc:docMk/>
          <pc:sldMk cId="2513979515" sldId="271"/>
        </pc:sldMkLst>
        <pc:spChg chg="add del">
          <ac:chgData name="Cassio Sperb" userId="faf813f66d273ae6" providerId="LiveId" clId="{D55DCEFF-8765-4965-95A7-F74B7D0D83E8}" dt="2024-08-15T22:12:51.112" v="534" actId="22"/>
          <ac:spMkLst>
            <pc:docMk/>
            <pc:sldMk cId="2513979515" sldId="271"/>
            <ac:spMk id="7" creationId="{EA8BDB6B-6858-BE89-ABC4-050308CF2FD9}"/>
          </ac:spMkLst>
        </pc:spChg>
        <pc:picChg chg="mod">
          <ac:chgData name="Cassio Sperb" userId="faf813f66d273ae6" providerId="LiveId" clId="{D55DCEFF-8765-4965-95A7-F74B7D0D83E8}" dt="2024-08-15T22:12:44.958" v="532" actId="1076"/>
          <ac:picMkLst>
            <pc:docMk/>
            <pc:sldMk cId="2513979515" sldId="271"/>
            <ac:picMk id="6" creationId="{2E21A36B-47FD-CF4C-FF0B-6179F489AC2E}"/>
          </ac:picMkLst>
        </pc:picChg>
      </pc:sldChg>
      <pc:sldChg chg="addSp delSp modSp add mod">
        <pc:chgData name="Cassio Sperb" userId="faf813f66d273ae6" providerId="LiveId" clId="{D55DCEFF-8765-4965-95A7-F74B7D0D83E8}" dt="2024-08-15T22:36:52.107" v="851" actId="113"/>
        <pc:sldMkLst>
          <pc:docMk/>
          <pc:sldMk cId="3979824870" sldId="272"/>
        </pc:sldMkLst>
        <pc:spChg chg="mod">
          <ac:chgData name="Cassio Sperb" userId="faf813f66d273ae6" providerId="LiveId" clId="{D55DCEFF-8765-4965-95A7-F74B7D0D83E8}" dt="2024-08-15T22:13:42.359" v="579" actId="20577"/>
          <ac:spMkLst>
            <pc:docMk/>
            <pc:sldMk cId="3979824870" sldId="272"/>
            <ac:spMk id="2" creationId="{FE2A1B8F-AFFD-2E91-CBEC-1B4BEE160C75}"/>
          </ac:spMkLst>
        </pc:spChg>
        <pc:spChg chg="mod">
          <ac:chgData name="Cassio Sperb" userId="faf813f66d273ae6" providerId="LiveId" clId="{D55DCEFF-8765-4965-95A7-F74B7D0D83E8}" dt="2024-08-15T22:36:52.107" v="851" actId="113"/>
          <ac:spMkLst>
            <pc:docMk/>
            <pc:sldMk cId="3979824870" sldId="272"/>
            <ac:spMk id="3" creationId="{E5EDF9FC-9897-CC15-0B87-93A9AFB65A51}"/>
          </ac:spMkLst>
        </pc:spChg>
        <pc:spChg chg="del">
          <ac:chgData name="Cassio Sperb" userId="faf813f66d273ae6" providerId="LiveId" clId="{D55DCEFF-8765-4965-95A7-F74B7D0D83E8}" dt="2024-08-15T22:13:09.603" v="536" actId="478"/>
          <ac:spMkLst>
            <pc:docMk/>
            <pc:sldMk cId="3979824870" sldId="272"/>
            <ac:spMk id="5" creationId="{97EE9A42-6221-3ED3-2D27-679AD3CC1251}"/>
          </ac:spMkLst>
        </pc:spChg>
        <pc:spChg chg="add del">
          <ac:chgData name="Cassio Sperb" userId="faf813f66d273ae6" providerId="LiveId" clId="{D55DCEFF-8765-4965-95A7-F74B7D0D83E8}" dt="2024-08-15T22:15:20.690" v="602" actId="22"/>
          <ac:spMkLst>
            <pc:docMk/>
            <pc:sldMk cId="3979824870" sldId="272"/>
            <ac:spMk id="9" creationId="{6B75445B-BE24-F338-2273-A95723D381CE}"/>
          </ac:spMkLst>
        </pc:spChg>
        <pc:picChg chg="del">
          <ac:chgData name="Cassio Sperb" userId="faf813f66d273ae6" providerId="LiveId" clId="{D55DCEFF-8765-4965-95A7-F74B7D0D83E8}" dt="2024-08-15T22:15:10.529" v="599" actId="478"/>
          <ac:picMkLst>
            <pc:docMk/>
            <pc:sldMk cId="3979824870" sldId="272"/>
            <ac:picMk id="6" creationId="{2E21A36B-47FD-CF4C-FF0B-6179F489AC2E}"/>
          </ac:picMkLst>
        </pc:picChg>
        <pc:picChg chg="add mod">
          <ac:chgData name="Cassio Sperb" userId="faf813f66d273ae6" providerId="LiveId" clId="{D55DCEFF-8765-4965-95A7-F74B7D0D83E8}" dt="2024-08-15T22:15:13.104" v="600" actId="1076"/>
          <ac:picMkLst>
            <pc:docMk/>
            <pc:sldMk cId="3979824870" sldId="272"/>
            <ac:picMk id="7" creationId="{3AF312D4-4A0C-9BA0-6BEC-36ABB70C067E}"/>
          </ac:picMkLst>
        </pc:picChg>
      </pc:sldChg>
      <pc:sldChg chg="addSp delSp modSp add mod">
        <pc:chgData name="Cassio Sperb" userId="faf813f66d273ae6" providerId="LiveId" clId="{D55DCEFF-8765-4965-95A7-F74B7D0D83E8}" dt="2024-08-15T22:36:46.987" v="850" actId="113"/>
        <pc:sldMkLst>
          <pc:docMk/>
          <pc:sldMk cId="3317093948" sldId="273"/>
        </pc:sldMkLst>
        <pc:spChg chg="add del mod">
          <ac:chgData name="Cassio Sperb" userId="faf813f66d273ae6" providerId="LiveId" clId="{D55DCEFF-8765-4965-95A7-F74B7D0D83E8}" dt="2024-08-15T22:16:35.364" v="637" actId="21"/>
          <ac:spMkLst>
            <pc:docMk/>
            <pc:sldMk cId="3317093948" sldId="273"/>
            <ac:spMk id="2" creationId="{FE2A1B8F-AFFD-2E91-CBEC-1B4BEE160C75}"/>
          </ac:spMkLst>
        </pc:spChg>
        <pc:spChg chg="mod">
          <ac:chgData name="Cassio Sperb" userId="faf813f66d273ae6" providerId="LiveId" clId="{D55DCEFF-8765-4965-95A7-F74B7D0D83E8}" dt="2024-08-15T22:36:46.987" v="850" actId="113"/>
          <ac:spMkLst>
            <pc:docMk/>
            <pc:sldMk cId="3317093948" sldId="273"/>
            <ac:spMk id="3" creationId="{E5EDF9FC-9897-CC15-0B87-93A9AFB65A51}"/>
          </ac:spMkLst>
        </pc:spChg>
        <pc:spChg chg="add del mod">
          <ac:chgData name="Cassio Sperb" userId="faf813f66d273ae6" providerId="LiveId" clId="{D55DCEFF-8765-4965-95A7-F74B7D0D83E8}" dt="2024-08-15T22:16:35.364" v="637" actId="21"/>
          <ac:spMkLst>
            <pc:docMk/>
            <pc:sldMk cId="3317093948" sldId="273"/>
            <ac:spMk id="8" creationId="{CF38D788-FF5A-352C-301E-36F20E104BCC}"/>
          </ac:spMkLst>
        </pc:spChg>
        <pc:picChg chg="add mod">
          <ac:chgData name="Cassio Sperb" userId="faf813f66d273ae6" providerId="LiveId" clId="{D55DCEFF-8765-4965-95A7-F74B7D0D83E8}" dt="2024-08-15T22:16:38.822" v="639" actId="1076"/>
          <ac:picMkLst>
            <pc:docMk/>
            <pc:sldMk cId="3317093948" sldId="273"/>
            <ac:picMk id="5" creationId="{731F9AD2-B6DB-EC12-89C4-1ACDCC48095E}"/>
          </ac:picMkLst>
        </pc:picChg>
        <pc:picChg chg="del">
          <ac:chgData name="Cassio Sperb" userId="faf813f66d273ae6" providerId="LiveId" clId="{D55DCEFF-8765-4965-95A7-F74B7D0D83E8}" dt="2024-08-15T22:16:11.191" v="631" actId="478"/>
          <ac:picMkLst>
            <pc:docMk/>
            <pc:sldMk cId="3317093948" sldId="273"/>
            <ac:picMk id="7" creationId="{3AF312D4-4A0C-9BA0-6BEC-36ABB70C067E}"/>
          </ac:picMkLst>
        </pc:picChg>
      </pc:sldChg>
      <pc:sldChg chg="addSp delSp modSp add mod ord">
        <pc:chgData name="Cassio Sperb" userId="faf813f66d273ae6" providerId="LiveId" clId="{D55DCEFF-8765-4965-95A7-F74B7D0D83E8}" dt="2024-08-15T22:36:42.078" v="849" actId="113"/>
        <pc:sldMkLst>
          <pc:docMk/>
          <pc:sldMk cId="1885244699" sldId="274"/>
        </pc:sldMkLst>
        <pc:spChg chg="mod">
          <ac:chgData name="Cassio Sperb" userId="faf813f66d273ae6" providerId="LiveId" clId="{D55DCEFF-8765-4965-95A7-F74B7D0D83E8}" dt="2024-08-15T22:26:21.475" v="742" actId="20577"/>
          <ac:spMkLst>
            <pc:docMk/>
            <pc:sldMk cId="1885244699" sldId="274"/>
            <ac:spMk id="2" creationId="{FE2A1B8F-AFFD-2E91-CBEC-1B4BEE160C75}"/>
          </ac:spMkLst>
        </pc:spChg>
        <pc:spChg chg="mod">
          <ac:chgData name="Cassio Sperb" userId="faf813f66d273ae6" providerId="LiveId" clId="{D55DCEFF-8765-4965-95A7-F74B7D0D83E8}" dt="2024-08-15T22:36:42.078" v="849" actId="113"/>
          <ac:spMkLst>
            <pc:docMk/>
            <pc:sldMk cId="1885244699" sldId="274"/>
            <ac:spMk id="3" creationId="{E5EDF9FC-9897-CC15-0B87-93A9AFB65A51}"/>
          </ac:spMkLst>
        </pc:spChg>
        <pc:spChg chg="add del">
          <ac:chgData name="Cassio Sperb" userId="faf813f66d273ae6" providerId="LiveId" clId="{D55DCEFF-8765-4965-95A7-F74B7D0D83E8}" dt="2024-08-15T22:19:25.600" v="726" actId="22"/>
          <ac:spMkLst>
            <pc:docMk/>
            <pc:sldMk cId="1885244699" sldId="274"/>
            <ac:spMk id="6" creationId="{E3CF35C2-C65E-01BB-48BB-E8283CB230BC}"/>
          </ac:spMkLst>
        </pc:spChg>
        <pc:picChg chg="del">
          <ac:chgData name="Cassio Sperb" userId="faf813f66d273ae6" providerId="LiveId" clId="{D55DCEFF-8765-4965-95A7-F74B7D0D83E8}" dt="2024-08-15T22:18:24.423" v="724" actId="478"/>
          <ac:picMkLst>
            <pc:docMk/>
            <pc:sldMk cId="1885244699" sldId="274"/>
            <ac:picMk id="5" creationId="{731F9AD2-B6DB-EC12-89C4-1ACDCC48095E}"/>
          </ac:picMkLst>
        </pc:picChg>
        <pc:picChg chg="add mod">
          <ac:chgData name="Cassio Sperb" userId="faf813f66d273ae6" providerId="LiveId" clId="{D55DCEFF-8765-4965-95A7-F74B7D0D83E8}" dt="2024-08-15T22:26:55.524" v="749" actId="1076"/>
          <ac:picMkLst>
            <pc:docMk/>
            <pc:sldMk cId="1885244699" sldId="274"/>
            <ac:picMk id="8" creationId="{49AF0078-E2E6-03F6-8710-C3DBC6DA9A72}"/>
          </ac:picMkLst>
        </pc:picChg>
        <pc:picChg chg="add del mod">
          <ac:chgData name="Cassio Sperb" userId="faf813f66d273ae6" providerId="LiveId" clId="{D55DCEFF-8765-4965-95A7-F74B7D0D83E8}" dt="2024-08-15T22:26:52.304" v="748" actId="478"/>
          <ac:picMkLst>
            <pc:docMk/>
            <pc:sldMk cId="1885244699" sldId="274"/>
            <ac:picMk id="9" creationId="{54F1BA90-2D32-B081-624E-52D6C7FF493B}"/>
          </ac:picMkLst>
        </pc:picChg>
        <pc:picChg chg="add del mod">
          <ac:chgData name="Cassio Sperb" userId="faf813f66d273ae6" providerId="LiveId" clId="{D55DCEFF-8765-4965-95A7-F74B7D0D83E8}" dt="2024-08-15T22:27:15.836" v="754" actId="21"/>
          <ac:picMkLst>
            <pc:docMk/>
            <pc:sldMk cId="1885244699" sldId="274"/>
            <ac:picMk id="11" creationId="{C8193581-3E60-34C0-5182-0E5328EB776E}"/>
          </ac:picMkLst>
        </pc:picChg>
      </pc:sldChg>
      <pc:sldChg chg="addSp modSp add mod">
        <pc:chgData name="Cassio Sperb" userId="faf813f66d273ae6" providerId="LiveId" clId="{D55DCEFF-8765-4965-95A7-F74B7D0D83E8}" dt="2024-08-15T22:36:28.551" v="848" actId="113"/>
        <pc:sldMkLst>
          <pc:docMk/>
          <pc:sldMk cId="3938061590" sldId="275"/>
        </pc:sldMkLst>
        <pc:spChg chg="mod">
          <ac:chgData name="Cassio Sperb" userId="faf813f66d273ae6" providerId="LiveId" clId="{D55DCEFF-8765-4965-95A7-F74B7D0D83E8}" dt="2024-08-15T22:36:28.551" v="848" actId="113"/>
          <ac:spMkLst>
            <pc:docMk/>
            <pc:sldMk cId="3938061590" sldId="275"/>
            <ac:spMk id="3" creationId="{E5EDF9FC-9897-CC15-0B87-93A9AFB65A51}"/>
          </ac:spMkLst>
        </pc:spChg>
        <pc:picChg chg="add mod">
          <ac:chgData name="Cassio Sperb" userId="faf813f66d273ae6" providerId="LiveId" clId="{D55DCEFF-8765-4965-95A7-F74B7D0D83E8}" dt="2024-08-15T22:27:21.064" v="756" actId="1076"/>
          <ac:picMkLst>
            <pc:docMk/>
            <pc:sldMk cId="3938061590" sldId="275"/>
            <ac:picMk id="11" creationId="{C8193581-3E60-34C0-5182-0E5328EB776E}"/>
          </ac:picMkLst>
        </pc:picChg>
      </pc:sldChg>
      <pc:sldMasterChg chg="addSldLayout delSldLayout">
        <pc:chgData name="Cassio Sperb" userId="faf813f66d273ae6" providerId="LiveId" clId="{D55DCEFF-8765-4965-95A7-F74B7D0D83E8}" dt="2024-08-15T22:28:33.862" v="786" actId="47"/>
        <pc:sldMasterMkLst>
          <pc:docMk/>
          <pc:sldMasterMk cId="0" sldId="2147483659"/>
        </pc:sldMasterMkLst>
        <pc:sldLayoutChg chg="add del">
          <pc:chgData name="Cassio Sperb" userId="faf813f66d273ae6" providerId="LiveId" clId="{D55DCEFF-8765-4965-95A7-F74B7D0D83E8}" dt="2024-08-15T22:28:33.862" v="786" actId="47"/>
          <pc:sldLayoutMkLst>
            <pc:docMk/>
            <pc:sldMasterMk cId="0" sldId="2147483659"/>
            <pc:sldLayoutMk cId="0" sldId="2147483649"/>
          </pc:sldLayoutMkLst>
        </pc:sldLayoutChg>
      </pc:sldMasterChg>
    </pc:docChg>
  </pc:docChgLst>
  <pc:docChgLst>
    <pc:chgData name="Cassio Sperb" userId="faf813f66d273ae6" providerId="LiveId" clId="{D2A7FCB4-332A-4E43-A5BA-3F30D7EDF9A0}"/>
    <pc:docChg chg="undo redo custSel addSld delSld modSld sldOrd">
      <pc:chgData name="Cassio Sperb" userId="faf813f66d273ae6" providerId="LiveId" clId="{D2A7FCB4-332A-4E43-A5BA-3F30D7EDF9A0}" dt="2024-08-12T23:28:41.218" v="709" actId="14100"/>
      <pc:docMkLst>
        <pc:docMk/>
      </pc:docMkLst>
      <pc:sldChg chg="modSp mod">
        <pc:chgData name="Cassio Sperb" userId="faf813f66d273ae6" providerId="LiveId" clId="{D2A7FCB4-332A-4E43-A5BA-3F30D7EDF9A0}" dt="2024-08-12T23:11:08.300" v="230" actId="27636"/>
        <pc:sldMkLst>
          <pc:docMk/>
          <pc:sldMk cId="0" sldId="257"/>
        </pc:sldMkLst>
        <pc:spChg chg="mod">
          <ac:chgData name="Cassio Sperb" userId="faf813f66d273ae6" providerId="LiveId" clId="{D2A7FCB4-332A-4E43-A5BA-3F30D7EDF9A0}" dt="2024-08-12T22:48:05.779" v="7" actId="27636"/>
          <ac:spMkLst>
            <pc:docMk/>
            <pc:sldMk cId="0" sldId="257"/>
            <ac:spMk id="145" creationId="{00000000-0000-0000-0000-000000000000}"/>
          </ac:spMkLst>
        </pc:spChg>
        <pc:spChg chg="mod">
          <ac:chgData name="Cassio Sperb" userId="faf813f66d273ae6" providerId="LiveId" clId="{D2A7FCB4-332A-4E43-A5BA-3F30D7EDF9A0}" dt="2024-08-12T23:11:08.300" v="230" actId="27636"/>
          <ac:spMkLst>
            <pc:docMk/>
            <pc:sldMk cId="0" sldId="257"/>
            <ac:spMk id="148" creationId="{00000000-0000-0000-0000-000000000000}"/>
          </ac:spMkLst>
        </pc:spChg>
      </pc:sldChg>
      <pc:sldChg chg="modSp mod">
        <pc:chgData name="Cassio Sperb" userId="faf813f66d273ae6" providerId="LiveId" clId="{D2A7FCB4-332A-4E43-A5BA-3F30D7EDF9A0}" dt="2024-08-12T23:11:08.311" v="231" actId="27636"/>
        <pc:sldMkLst>
          <pc:docMk/>
          <pc:sldMk cId="0" sldId="258"/>
        </pc:sldMkLst>
        <pc:spChg chg="mod">
          <ac:chgData name="Cassio Sperb" userId="faf813f66d273ae6" providerId="LiveId" clId="{D2A7FCB4-332A-4E43-A5BA-3F30D7EDF9A0}" dt="2024-08-12T23:11:08.311" v="231" actId="27636"/>
          <ac:spMkLst>
            <pc:docMk/>
            <pc:sldMk cId="0" sldId="258"/>
            <ac:spMk id="155" creationId="{00000000-0000-0000-0000-000000000000}"/>
          </ac:spMkLst>
        </pc:spChg>
      </pc:sldChg>
      <pc:sldChg chg="modSp mod">
        <pc:chgData name="Cassio Sperb" userId="faf813f66d273ae6" providerId="LiveId" clId="{D2A7FCB4-332A-4E43-A5BA-3F30D7EDF9A0}" dt="2024-08-12T23:12:58.932" v="305" actId="1076"/>
        <pc:sldMkLst>
          <pc:docMk/>
          <pc:sldMk cId="0" sldId="259"/>
        </pc:sldMkLst>
        <pc:spChg chg="mod">
          <ac:chgData name="Cassio Sperb" userId="faf813f66d273ae6" providerId="LiveId" clId="{D2A7FCB4-332A-4E43-A5BA-3F30D7EDF9A0}" dt="2024-08-12T23:06:15.149" v="124" actId="27636"/>
          <ac:spMkLst>
            <pc:docMk/>
            <pc:sldMk cId="0" sldId="259"/>
            <ac:spMk id="165" creationId="{00000000-0000-0000-0000-000000000000}"/>
          </ac:spMkLst>
        </pc:spChg>
        <pc:spChg chg="mod">
          <ac:chgData name="Cassio Sperb" userId="faf813f66d273ae6" providerId="LiveId" clId="{D2A7FCB4-332A-4E43-A5BA-3F30D7EDF9A0}" dt="2024-08-12T23:07:00.658" v="149" actId="27636"/>
          <ac:spMkLst>
            <pc:docMk/>
            <pc:sldMk cId="0" sldId="259"/>
            <ac:spMk id="171" creationId="{00000000-0000-0000-0000-000000000000}"/>
          </ac:spMkLst>
        </pc:spChg>
        <pc:spChg chg="mod">
          <ac:chgData name="Cassio Sperb" userId="faf813f66d273ae6" providerId="LiveId" clId="{D2A7FCB4-332A-4E43-A5BA-3F30D7EDF9A0}" dt="2024-08-12T23:11:08.321" v="232" actId="27636"/>
          <ac:spMkLst>
            <pc:docMk/>
            <pc:sldMk cId="0" sldId="259"/>
            <ac:spMk id="173" creationId="{00000000-0000-0000-0000-000000000000}"/>
          </ac:spMkLst>
        </pc:spChg>
        <pc:spChg chg="mod">
          <ac:chgData name="Cassio Sperb" userId="faf813f66d273ae6" providerId="LiveId" clId="{D2A7FCB4-332A-4E43-A5BA-3F30D7EDF9A0}" dt="2024-08-12T23:08:34.503" v="183" actId="1076"/>
          <ac:spMkLst>
            <pc:docMk/>
            <pc:sldMk cId="0" sldId="259"/>
            <ac:spMk id="177" creationId="{00000000-0000-0000-0000-000000000000}"/>
          </ac:spMkLst>
        </pc:spChg>
        <pc:spChg chg="mod">
          <ac:chgData name="Cassio Sperb" userId="faf813f66d273ae6" providerId="LiveId" clId="{D2A7FCB4-332A-4E43-A5BA-3F30D7EDF9A0}" dt="2024-08-12T23:12:18.815" v="278" actId="20577"/>
          <ac:spMkLst>
            <pc:docMk/>
            <pc:sldMk cId="0" sldId="259"/>
            <ac:spMk id="179" creationId="{00000000-0000-0000-0000-000000000000}"/>
          </ac:spMkLst>
        </pc:spChg>
        <pc:spChg chg="mod">
          <ac:chgData name="Cassio Sperb" userId="faf813f66d273ae6" providerId="LiveId" clId="{D2A7FCB4-332A-4E43-A5BA-3F30D7EDF9A0}" dt="2024-08-12T23:12:58.932" v="305" actId="1076"/>
          <ac:spMkLst>
            <pc:docMk/>
            <pc:sldMk cId="0" sldId="259"/>
            <ac:spMk id="183" creationId="{00000000-0000-0000-0000-000000000000}"/>
          </ac:spMkLst>
        </pc:spChg>
        <pc:spChg chg="mod">
          <ac:chgData name="Cassio Sperb" userId="faf813f66d273ae6" providerId="LiveId" clId="{D2A7FCB4-332A-4E43-A5BA-3F30D7EDF9A0}" dt="2024-08-12T23:11:08.323" v="233" actId="27636"/>
          <ac:spMkLst>
            <pc:docMk/>
            <pc:sldMk cId="0" sldId="259"/>
            <ac:spMk id="189" creationId="{00000000-0000-0000-0000-000000000000}"/>
          </ac:spMkLst>
        </pc:spChg>
      </pc:sldChg>
      <pc:sldChg chg="del">
        <pc:chgData name="Cassio Sperb" userId="faf813f66d273ae6" providerId="LiveId" clId="{D2A7FCB4-332A-4E43-A5BA-3F30D7EDF9A0}" dt="2024-08-12T23:17:25.970" v="442" actId="47"/>
        <pc:sldMkLst>
          <pc:docMk/>
          <pc:sldMk cId="0" sldId="260"/>
        </pc:sldMkLst>
      </pc:sldChg>
      <pc:sldChg chg="addSp delSp modSp mod ord modNotes">
        <pc:chgData name="Cassio Sperb" userId="faf813f66d273ae6" providerId="LiveId" clId="{D2A7FCB4-332A-4E43-A5BA-3F30D7EDF9A0}" dt="2024-08-12T23:16:41.188" v="414" actId="113"/>
        <pc:sldMkLst>
          <pc:docMk/>
          <pc:sldMk cId="0" sldId="261"/>
        </pc:sldMkLst>
        <pc:spChg chg="add del mod">
          <ac:chgData name="Cassio Sperb" userId="faf813f66d273ae6" providerId="LiveId" clId="{D2A7FCB4-332A-4E43-A5BA-3F30D7EDF9A0}" dt="2024-08-12T23:16:30.313" v="410" actId="478"/>
          <ac:spMkLst>
            <pc:docMk/>
            <pc:sldMk cId="0" sldId="261"/>
            <ac:spMk id="3" creationId="{B7503742-6A11-29AA-7CD1-8C3FB4C9B0E0}"/>
          </ac:spMkLst>
        </pc:spChg>
        <pc:spChg chg="mod">
          <ac:chgData name="Cassio Sperb" userId="faf813f66d273ae6" providerId="LiveId" clId="{D2A7FCB4-332A-4E43-A5BA-3F30D7EDF9A0}" dt="2024-08-12T23:16:41.188" v="414" actId="113"/>
          <ac:spMkLst>
            <pc:docMk/>
            <pc:sldMk cId="0" sldId="261"/>
            <ac:spMk id="208" creationId="{00000000-0000-0000-0000-000000000000}"/>
          </ac:spMkLst>
        </pc:spChg>
        <pc:spChg chg="del">
          <ac:chgData name="Cassio Sperb" userId="faf813f66d273ae6" providerId="LiveId" clId="{D2A7FCB4-332A-4E43-A5BA-3F30D7EDF9A0}" dt="2024-08-12T23:16:27.059" v="409" actId="478"/>
          <ac:spMkLst>
            <pc:docMk/>
            <pc:sldMk cId="0" sldId="261"/>
            <ac:spMk id="209" creationId="{00000000-0000-0000-0000-000000000000}"/>
          </ac:spMkLst>
        </pc:spChg>
        <pc:spChg chg="mod">
          <ac:chgData name="Cassio Sperb" userId="faf813f66d273ae6" providerId="LiveId" clId="{D2A7FCB4-332A-4E43-A5BA-3F30D7EDF9A0}" dt="2024-08-12T23:16:24.176" v="408" actId="115"/>
          <ac:spMkLst>
            <pc:docMk/>
            <pc:sldMk cId="0" sldId="261"/>
            <ac:spMk id="210" creationId="{00000000-0000-0000-0000-000000000000}"/>
          </ac:spMkLst>
        </pc:spChg>
      </pc:sldChg>
      <pc:sldChg chg="modSp mod">
        <pc:chgData name="Cassio Sperb" userId="faf813f66d273ae6" providerId="LiveId" clId="{D2A7FCB4-332A-4E43-A5BA-3F30D7EDF9A0}" dt="2024-08-12T23:17:58.277" v="463" actId="20577"/>
        <pc:sldMkLst>
          <pc:docMk/>
          <pc:sldMk cId="0" sldId="262"/>
        </pc:sldMkLst>
        <pc:spChg chg="mod">
          <ac:chgData name="Cassio Sperb" userId="faf813f66d273ae6" providerId="LiveId" clId="{D2A7FCB4-332A-4E43-A5BA-3F30D7EDF9A0}" dt="2024-08-12T23:17:58.277" v="463" actId="20577"/>
          <ac:spMkLst>
            <pc:docMk/>
            <pc:sldMk cId="0" sldId="262"/>
            <ac:spMk id="215" creationId="{00000000-0000-0000-0000-000000000000}"/>
          </ac:spMkLst>
        </pc:spChg>
      </pc:sldChg>
      <pc:sldChg chg="del">
        <pc:chgData name="Cassio Sperb" userId="faf813f66d273ae6" providerId="LiveId" clId="{D2A7FCB4-332A-4E43-A5BA-3F30D7EDF9A0}" dt="2024-08-12T23:10:21.742" v="200" actId="47"/>
        <pc:sldMkLst>
          <pc:docMk/>
          <pc:sldMk cId="0" sldId="263"/>
        </pc:sldMkLst>
      </pc:sldChg>
      <pc:sldChg chg="addSp delSp modSp mod">
        <pc:chgData name="Cassio Sperb" userId="faf813f66d273ae6" providerId="LiveId" clId="{D2A7FCB4-332A-4E43-A5BA-3F30D7EDF9A0}" dt="2024-08-12T23:28:41.218" v="709" actId="14100"/>
        <pc:sldMkLst>
          <pc:docMk/>
          <pc:sldMk cId="0" sldId="264"/>
        </pc:sldMkLst>
        <pc:spChg chg="add del mod">
          <ac:chgData name="Cassio Sperb" userId="faf813f66d273ae6" providerId="LiveId" clId="{D2A7FCB4-332A-4E43-A5BA-3F30D7EDF9A0}" dt="2024-08-12T23:25:56.467" v="629" actId="478"/>
          <ac:spMkLst>
            <pc:docMk/>
            <pc:sldMk cId="0" sldId="264"/>
            <ac:spMk id="3" creationId="{3B015E61-AFD7-67D3-5CA9-AA2463B0F8D3}"/>
          </ac:spMkLst>
        </pc:spChg>
        <pc:spChg chg="add mod">
          <ac:chgData name="Cassio Sperb" userId="faf813f66d273ae6" providerId="LiveId" clId="{D2A7FCB4-332A-4E43-A5BA-3F30D7EDF9A0}" dt="2024-08-12T23:28:41.218" v="709" actId="14100"/>
          <ac:spMkLst>
            <pc:docMk/>
            <pc:sldMk cId="0" sldId="264"/>
            <ac:spMk id="8" creationId="{4523BFBB-73B0-B548-1632-6BDD487DAF2A}"/>
          </ac:spMkLst>
        </pc:spChg>
        <pc:spChg chg="add mod">
          <ac:chgData name="Cassio Sperb" userId="faf813f66d273ae6" providerId="LiveId" clId="{D2A7FCB4-332A-4E43-A5BA-3F30D7EDF9A0}" dt="2024-08-12T23:28:20.727" v="706" actId="1036"/>
          <ac:spMkLst>
            <pc:docMk/>
            <pc:sldMk cId="0" sldId="264"/>
            <ac:spMk id="9" creationId="{C36A74AE-9E93-E857-A4BD-2F7163811557}"/>
          </ac:spMkLst>
        </pc:spChg>
        <pc:spChg chg="del">
          <ac:chgData name="Cassio Sperb" userId="faf813f66d273ae6" providerId="LiveId" clId="{D2A7FCB4-332A-4E43-A5BA-3F30D7EDF9A0}" dt="2024-08-12T23:18:27.981" v="507" actId="478"/>
          <ac:spMkLst>
            <pc:docMk/>
            <pc:sldMk cId="0" sldId="264"/>
            <ac:spMk id="278" creationId="{00000000-0000-0000-0000-000000000000}"/>
          </ac:spMkLst>
        </pc:spChg>
        <pc:spChg chg="mod">
          <ac:chgData name="Cassio Sperb" userId="faf813f66d273ae6" providerId="LiveId" clId="{D2A7FCB4-332A-4E43-A5BA-3F30D7EDF9A0}" dt="2024-08-12T23:25:12.195" v="613" actId="20577"/>
          <ac:spMkLst>
            <pc:docMk/>
            <pc:sldMk cId="0" sldId="264"/>
            <ac:spMk id="279" creationId="{00000000-0000-0000-0000-000000000000}"/>
          </ac:spMkLst>
        </pc:spChg>
        <pc:spChg chg="mod">
          <ac:chgData name="Cassio Sperb" userId="faf813f66d273ae6" providerId="LiveId" clId="{D2A7FCB4-332A-4E43-A5BA-3F30D7EDF9A0}" dt="2024-08-12T23:28:26.548" v="707" actId="1076"/>
          <ac:spMkLst>
            <pc:docMk/>
            <pc:sldMk cId="0" sldId="264"/>
            <ac:spMk id="280" creationId="{00000000-0000-0000-0000-000000000000}"/>
          </ac:spMkLst>
        </pc:spChg>
        <pc:spChg chg="del">
          <ac:chgData name="Cassio Sperb" userId="faf813f66d273ae6" providerId="LiveId" clId="{D2A7FCB4-332A-4E43-A5BA-3F30D7EDF9A0}" dt="2024-08-12T23:18:27.981" v="507" actId="478"/>
          <ac:spMkLst>
            <pc:docMk/>
            <pc:sldMk cId="0" sldId="264"/>
            <ac:spMk id="291" creationId="{00000000-0000-0000-0000-000000000000}"/>
          </ac:spMkLst>
        </pc:spChg>
        <pc:spChg chg="del">
          <ac:chgData name="Cassio Sperb" userId="faf813f66d273ae6" providerId="LiveId" clId="{D2A7FCB4-332A-4E43-A5BA-3F30D7EDF9A0}" dt="2024-08-12T23:18:27.981" v="507" actId="478"/>
          <ac:spMkLst>
            <pc:docMk/>
            <pc:sldMk cId="0" sldId="264"/>
            <ac:spMk id="302" creationId="{00000000-0000-0000-0000-000000000000}"/>
          </ac:spMkLst>
        </pc:spChg>
        <pc:grpChg chg="del">
          <ac:chgData name="Cassio Sperb" userId="faf813f66d273ae6" providerId="LiveId" clId="{D2A7FCB4-332A-4E43-A5BA-3F30D7EDF9A0}" dt="2024-08-12T23:18:27.981" v="507" actId="478"/>
          <ac:grpSpMkLst>
            <pc:docMk/>
            <pc:sldMk cId="0" sldId="264"/>
            <ac:grpSpMk id="267" creationId="{00000000-0000-0000-0000-000000000000}"/>
          </ac:grpSpMkLst>
        </pc:grpChg>
        <pc:grpChg chg="del">
          <ac:chgData name="Cassio Sperb" userId="faf813f66d273ae6" providerId="LiveId" clId="{D2A7FCB4-332A-4E43-A5BA-3F30D7EDF9A0}" dt="2024-08-12T23:18:27.981" v="507" actId="478"/>
          <ac:grpSpMkLst>
            <pc:docMk/>
            <pc:sldMk cId="0" sldId="264"/>
            <ac:grpSpMk id="281" creationId="{00000000-0000-0000-0000-000000000000}"/>
          </ac:grpSpMkLst>
        </pc:grpChg>
        <pc:grpChg chg="del">
          <ac:chgData name="Cassio Sperb" userId="faf813f66d273ae6" providerId="LiveId" clId="{D2A7FCB4-332A-4E43-A5BA-3F30D7EDF9A0}" dt="2024-08-12T23:18:25.616" v="506" actId="478"/>
          <ac:grpSpMkLst>
            <pc:docMk/>
            <pc:sldMk cId="0" sldId="264"/>
            <ac:grpSpMk id="292" creationId="{00000000-0000-0000-0000-000000000000}"/>
          </ac:grpSpMkLst>
        </pc:grpChg>
        <pc:picChg chg="add mod">
          <ac:chgData name="Cassio Sperb" userId="faf813f66d273ae6" providerId="LiveId" clId="{D2A7FCB4-332A-4E43-A5BA-3F30D7EDF9A0}" dt="2024-08-12T23:28:20.727" v="706" actId="1036"/>
          <ac:picMkLst>
            <pc:docMk/>
            <pc:sldMk cId="0" sldId="264"/>
            <ac:picMk id="5" creationId="{4E38D990-8DFF-3892-D2E5-4B5FAD045883}"/>
          </ac:picMkLst>
        </pc:picChg>
        <pc:picChg chg="add mod">
          <ac:chgData name="Cassio Sperb" userId="faf813f66d273ae6" providerId="LiveId" clId="{D2A7FCB4-332A-4E43-A5BA-3F30D7EDF9A0}" dt="2024-08-12T23:27:17.131" v="638" actId="1076"/>
          <ac:picMkLst>
            <pc:docMk/>
            <pc:sldMk cId="0" sldId="264"/>
            <ac:picMk id="7" creationId="{A24CF9C7-CC8F-631D-E803-A149F75215D1}"/>
          </ac:picMkLst>
        </pc:picChg>
      </pc:sldChg>
      <pc:sldChg chg="modSp new mod">
        <pc:chgData name="Cassio Sperb" userId="faf813f66d273ae6" providerId="LiveId" clId="{D2A7FCB4-332A-4E43-A5BA-3F30D7EDF9A0}" dt="2024-08-12T23:03:50.582" v="93" actId="20577"/>
        <pc:sldMkLst>
          <pc:docMk/>
          <pc:sldMk cId="3721753029" sldId="265"/>
        </pc:sldMkLst>
        <pc:spChg chg="mod">
          <ac:chgData name="Cassio Sperb" userId="faf813f66d273ae6" providerId="LiveId" clId="{D2A7FCB4-332A-4E43-A5BA-3F30D7EDF9A0}" dt="2024-08-12T23:03:50.582" v="93" actId="20577"/>
          <ac:spMkLst>
            <pc:docMk/>
            <pc:sldMk cId="3721753029" sldId="265"/>
            <ac:spMk id="4" creationId="{6A467EEB-8363-8089-4E48-0A6082F8A7C8}"/>
          </ac:spMkLst>
        </pc:spChg>
      </pc:sldChg>
      <pc:sldChg chg="addSp modSp new mod ord">
        <pc:chgData name="Cassio Sperb" userId="faf813f66d273ae6" providerId="LiveId" clId="{D2A7FCB4-332A-4E43-A5BA-3F30D7EDF9A0}" dt="2024-08-12T23:15:04.848" v="359" actId="115"/>
        <pc:sldMkLst>
          <pc:docMk/>
          <pc:sldMk cId="2156973836" sldId="266"/>
        </pc:sldMkLst>
        <pc:spChg chg="mod">
          <ac:chgData name="Cassio Sperb" userId="faf813f66d273ae6" providerId="LiveId" clId="{D2A7FCB4-332A-4E43-A5BA-3F30D7EDF9A0}" dt="2024-08-12T23:13:21.813" v="338" actId="20577"/>
          <ac:spMkLst>
            <pc:docMk/>
            <pc:sldMk cId="2156973836" sldId="266"/>
            <ac:spMk id="2" creationId="{FE2A1B8F-AFFD-2E91-CBEC-1B4BEE160C75}"/>
          </ac:spMkLst>
        </pc:spChg>
        <pc:spChg chg="mod">
          <ac:chgData name="Cassio Sperb" userId="faf813f66d273ae6" providerId="LiveId" clId="{D2A7FCB4-332A-4E43-A5BA-3F30D7EDF9A0}" dt="2024-08-12T23:15:04.848" v="359" actId="115"/>
          <ac:spMkLst>
            <pc:docMk/>
            <pc:sldMk cId="2156973836" sldId="266"/>
            <ac:spMk id="3" creationId="{E5EDF9FC-9897-CC15-0B87-93A9AFB65A51}"/>
          </ac:spMkLst>
        </pc:spChg>
        <pc:spChg chg="add mod">
          <ac:chgData name="Cassio Sperb" userId="faf813f66d273ae6" providerId="LiveId" clId="{D2A7FCB4-332A-4E43-A5BA-3F30D7EDF9A0}" dt="2024-08-12T23:11:19.368" v="244" actId="403"/>
          <ac:spMkLst>
            <pc:docMk/>
            <pc:sldMk cId="2156973836" sldId="266"/>
            <ac:spMk id="5" creationId="{97EE9A42-6221-3ED3-2D27-679AD3CC1251}"/>
          </ac:spMkLst>
        </pc:spChg>
        <pc:spChg chg="add mod">
          <ac:chgData name="Cassio Sperb" userId="faf813f66d273ae6" providerId="LiveId" clId="{D2A7FCB4-332A-4E43-A5BA-3F30D7EDF9A0}" dt="2024-08-12T23:11:36.951" v="257" actId="20577"/>
          <ac:spMkLst>
            <pc:docMk/>
            <pc:sldMk cId="2156973836" sldId="266"/>
            <ac:spMk id="6" creationId="{B6F3B734-E9DD-360F-4A6D-820741275E08}"/>
          </ac:spMkLst>
        </pc:spChg>
      </pc:sldChg>
      <pc:sldChg chg="modSp add mod">
        <pc:chgData name="Cassio Sperb" userId="faf813f66d273ae6" providerId="LiveId" clId="{D2A7FCB4-332A-4E43-A5BA-3F30D7EDF9A0}" dt="2024-08-12T23:16:51.910" v="419" actId="20577"/>
        <pc:sldMkLst>
          <pc:docMk/>
          <pc:sldMk cId="3772491652" sldId="267"/>
        </pc:sldMkLst>
        <pc:spChg chg="mod">
          <ac:chgData name="Cassio Sperb" userId="faf813f66d273ae6" providerId="LiveId" clId="{D2A7FCB4-332A-4E43-A5BA-3F30D7EDF9A0}" dt="2024-08-12T23:16:48.279" v="418" actId="20577"/>
          <ac:spMkLst>
            <pc:docMk/>
            <pc:sldMk cId="3772491652" sldId="267"/>
            <ac:spMk id="208" creationId="{00000000-0000-0000-0000-000000000000}"/>
          </ac:spMkLst>
        </pc:spChg>
        <pc:spChg chg="mod">
          <ac:chgData name="Cassio Sperb" userId="faf813f66d273ae6" providerId="LiveId" clId="{D2A7FCB4-332A-4E43-A5BA-3F30D7EDF9A0}" dt="2024-08-12T23:16:51.910" v="419" actId="20577"/>
          <ac:spMkLst>
            <pc:docMk/>
            <pc:sldMk cId="3772491652" sldId="267"/>
            <ac:spMk id="210" creationId="{00000000-0000-0000-0000-000000000000}"/>
          </ac:spMkLst>
        </pc:spChg>
      </pc:sldChg>
      <pc:sldChg chg="modSp add mod ord">
        <pc:chgData name="Cassio Sperb" userId="faf813f66d273ae6" providerId="LiveId" clId="{D2A7FCB4-332A-4E43-A5BA-3F30D7EDF9A0}" dt="2024-08-12T23:18:46.238" v="520"/>
        <pc:sldMkLst>
          <pc:docMk/>
          <pc:sldMk cId="1611661955" sldId="268"/>
        </pc:sldMkLst>
        <pc:spChg chg="mod">
          <ac:chgData name="Cassio Sperb" userId="faf813f66d273ae6" providerId="LiveId" clId="{D2A7FCB4-332A-4E43-A5BA-3F30D7EDF9A0}" dt="2024-08-12T23:17:08.656" v="424" actId="27636"/>
          <ac:spMkLst>
            <pc:docMk/>
            <pc:sldMk cId="1611661955" sldId="268"/>
            <ac:spMk id="208" creationId="{00000000-0000-0000-0000-000000000000}"/>
          </ac:spMkLst>
        </pc:spChg>
        <pc:spChg chg="mod">
          <ac:chgData name="Cassio Sperb" userId="faf813f66d273ae6" providerId="LiveId" clId="{D2A7FCB4-332A-4E43-A5BA-3F30D7EDF9A0}" dt="2024-08-12T23:17:19.656" v="441" actId="20577"/>
          <ac:spMkLst>
            <pc:docMk/>
            <pc:sldMk cId="1611661955" sldId="268"/>
            <ac:spMk id="210" creationId="{00000000-0000-0000-0000-000000000000}"/>
          </ac:spMkLst>
        </pc:spChg>
      </pc:sldChg>
      <pc:sldChg chg="new del">
        <pc:chgData name="Cassio Sperb" userId="faf813f66d273ae6" providerId="LiveId" clId="{D2A7FCB4-332A-4E43-A5BA-3F30D7EDF9A0}" dt="2024-08-12T23:16:56.501" v="421" actId="47"/>
        <pc:sldMkLst>
          <pc:docMk/>
          <pc:sldMk cId="1706653199" sldId="26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88950" marR="0" lvl="0" indent="-342900" algn="l" defTabSz="914400" rtl="0" eaLnBrk="1" fontAlgn="auto" latinLnBrk="0" hangingPunct="1">
              <a:lnSpc>
                <a:spcPct val="160000"/>
              </a:lnSpc>
              <a:spcBef>
                <a:spcPts val="0"/>
              </a:spcBef>
              <a:spcAft>
                <a:spcPts val="0"/>
              </a:spcAft>
              <a:buClr>
                <a:srgbClr val="000000"/>
              </a:buClr>
              <a:buSzPts val="1400"/>
              <a:buFont typeface="+mj-lt"/>
              <a:buAutoNum type="arabicPeriod"/>
              <a:tabLst/>
              <a:defRPr/>
            </a:pPr>
            <a:r>
              <a:rPr lang="en-US" dirty="0"/>
              <a:t>Talking point: </a:t>
            </a:r>
          </a:p>
          <a:p>
            <a:pPr marL="488950" indent="-342900">
              <a:lnSpc>
                <a:spcPct val="160000"/>
              </a:lnSpc>
              <a:buFont typeface="+mj-lt"/>
              <a:buAutoNum type="arabicPeriod"/>
            </a:pPr>
            <a:endParaRPr lang="en-US" dirty="0"/>
          </a:p>
          <a:p>
            <a:pPr marL="488950" indent="-342900">
              <a:lnSpc>
                <a:spcPct val="160000"/>
              </a:lnSpc>
              <a:buFont typeface="+mj-lt"/>
              <a:buAutoNum type="arabicPeriod"/>
            </a:pPr>
            <a:r>
              <a:rPr lang="en-US" dirty="0"/>
              <a:t>AT&amp;T: shows a steady increase in both trading volume and volatility throughout the year, peaking in Q4. This indicates growing investor interest and significant price fluctuations towards the year-end, reflecting strong market activity and potential reactions to corporate or market events.</a:t>
            </a:r>
          </a:p>
          <a:p>
            <a:pPr marL="488950" indent="-342900">
              <a:lnSpc>
                <a:spcPct val="160000"/>
              </a:lnSpc>
              <a:buFont typeface="+mj-lt"/>
              <a:buAutoNum type="arabicPeriod"/>
            </a:pPr>
            <a:endParaRPr lang="en-US" dirty="0"/>
          </a:p>
          <a:p>
            <a:pPr marL="488950" indent="-342900">
              <a:lnSpc>
                <a:spcPct val="160000"/>
              </a:lnSpc>
              <a:buFont typeface="+mj-lt"/>
              <a:buAutoNum type="arabicPeriod"/>
            </a:pPr>
            <a:r>
              <a:rPr lang="en-US" dirty="0"/>
              <a:t>T-Mobile: Exhibits high volatility in Q1, which decreases towards Q3 before increasing again in Q4. Trading volume follows a similar pattern, indicating varying investor interest and price stability throughout the year, with significant fluctuations and renewed interest in Q4.</a:t>
            </a:r>
          </a:p>
          <a:p>
            <a:pPr marL="488950" indent="-342900">
              <a:lnSpc>
                <a:spcPct val="160000"/>
              </a:lnSpc>
              <a:buFont typeface="+mj-lt"/>
              <a:buAutoNum type="arabicPeriod"/>
            </a:pPr>
            <a:endParaRPr lang="en-US" dirty="0"/>
          </a:p>
          <a:p>
            <a:pPr marL="488950" indent="-342900">
              <a:lnSpc>
                <a:spcPct val="160000"/>
              </a:lnSpc>
              <a:buFont typeface="+mj-lt"/>
              <a:buAutoNum type="arabicPeriod"/>
            </a:pPr>
            <a:r>
              <a:rPr lang="en-US" dirty="0"/>
              <a:t>Verizon: Starts the year with high volatility and substantial volume, which decreases in Q2, followed by a peak in volatility in Q3 despite reduced volume. The year ends with high volatility but the lowest volume, suggesting significant price fluctuations but waning investor interest.</a:t>
            </a:r>
          </a:p>
          <a:p>
            <a:endParaRPr lang="en-US" dirty="0"/>
          </a:p>
        </p:txBody>
      </p:sp>
    </p:spTree>
    <p:extLst>
      <p:ext uri="{BB962C8B-B14F-4D97-AF65-F5344CB8AC3E}">
        <p14:creationId xmlns:p14="http://schemas.microsoft.com/office/powerpoint/2010/main" val="576353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88950" marR="0" lvl="0" indent="-342900" algn="l" defTabSz="914400" rtl="0" eaLnBrk="1" fontAlgn="auto" latinLnBrk="0" hangingPunct="1">
              <a:lnSpc>
                <a:spcPct val="160000"/>
              </a:lnSpc>
              <a:spcBef>
                <a:spcPts val="0"/>
              </a:spcBef>
              <a:spcAft>
                <a:spcPts val="0"/>
              </a:spcAft>
              <a:buClr>
                <a:srgbClr val="000000"/>
              </a:buClr>
              <a:buSzPts val="1400"/>
              <a:buFont typeface="+mj-lt"/>
              <a:buAutoNum type="arabicPeriod"/>
              <a:tabLst/>
              <a:defRPr/>
            </a:pPr>
            <a:r>
              <a:rPr lang="en-US" dirty="0"/>
              <a:t>Talking point: </a:t>
            </a:r>
          </a:p>
          <a:p>
            <a:pPr marL="488950" indent="-342900">
              <a:lnSpc>
                <a:spcPct val="160000"/>
              </a:lnSpc>
              <a:buFont typeface="+mj-lt"/>
              <a:buAutoNum type="arabicPeriod"/>
            </a:pPr>
            <a:r>
              <a:rPr lang="en-US" dirty="0"/>
              <a:t>ROI, or Return on Investment, is a financial metric used to evaluate the profitability or efficiency of an investment. It measures the return relative to the cost of the investment.</a:t>
            </a:r>
          </a:p>
          <a:p>
            <a:pPr marL="488950" indent="-342900">
              <a:lnSpc>
                <a:spcPct val="160000"/>
              </a:lnSpc>
              <a:buFont typeface="+mj-lt"/>
              <a:buAutoNum type="arabicPeriod"/>
            </a:pPr>
            <a:r>
              <a:rPr lang="en-US" dirty="0"/>
              <a:t>Chevron performed the best in the energy sector, ending the year with a cumulative ROI of $56.08. Despite early losses, Chevron recovered strongly in the latter half of the year.</a:t>
            </a:r>
          </a:p>
          <a:p>
            <a:pPr marL="488950" indent="-342900">
              <a:lnSpc>
                <a:spcPct val="160000"/>
              </a:lnSpc>
              <a:buFont typeface="+mj-lt"/>
              <a:buAutoNum type="arabicPeriod"/>
            </a:pPr>
            <a:r>
              <a:rPr lang="en-US" dirty="0"/>
              <a:t>ConocoPhillips also showed significant recovery after a challenging first half, finishing the year with a positive cumulative ROI of $17.12. Though the gains were modest, it outperformed  Exxon Mobile that has a consistent Losses or -$95.25, making the company the weakest performer in the energy sector.</a:t>
            </a:r>
          </a:p>
          <a:p>
            <a:endParaRPr lang="en-US" dirty="0"/>
          </a:p>
        </p:txBody>
      </p:sp>
    </p:spTree>
    <p:extLst>
      <p:ext uri="{BB962C8B-B14F-4D97-AF65-F5344CB8AC3E}">
        <p14:creationId xmlns:p14="http://schemas.microsoft.com/office/powerpoint/2010/main" val="2225730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88950" marR="0" lvl="0" indent="-342900" algn="l" defTabSz="914400" rtl="0" eaLnBrk="1" fontAlgn="auto" latinLnBrk="0" hangingPunct="1">
              <a:lnSpc>
                <a:spcPct val="160000"/>
              </a:lnSpc>
              <a:spcBef>
                <a:spcPts val="0"/>
              </a:spcBef>
              <a:spcAft>
                <a:spcPts val="0"/>
              </a:spcAft>
              <a:buClr>
                <a:srgbClr val="000000"/>
              </a:buClr>
              <a:buSzPts val="1400"/>
              <a:buFont typeface="+mj-lt"/>
              <a:buAutoNum type="arabicPeriod"/>
              <a:tabLst/>
              <a:defRPr/>
            </a:pPr>
            <a:r>
              <a:rPr lang="en-US" dirty="0"/>
              <a:t>Talking point: </a:t>
            </a:r>
          </a:p>
          <a:p>
            <a:pPr marL="488950" indent="-342900">
              <a:lnSpc>
                <a:spcPct val="160000"/>
              </a:lnSpc>
              <a:buFont typeface="+mj-lt"/>
              <a:buAutoNum type="arabicPeriod"/>
            </a:pPr>
            <a:endParaRPr lang="en-US" dirty="0"/>
          </a:p>
          <a:p>
            <a:pPr marL="488950" indent="-342900">
              <a:lnSpc>
                <a:spcPct val="160000"/>
              </a:lnSpc>
              <a:buFont typeface="+mj-lt"/>
              <a:buAutoNum type="arabicPeriod"/>
            </a:pPr>
            <a:r>
              <a:rPr lang="en-US" dirty="0"/>
              <a:t>T-Mobile was the clear winner, ending 2017 with a positive cumulative ROI of $106.63. Despite some quarterly fluctuations, it consistently generated gains, making it the best investment in the telecom sector.</a:t>
            </a:r>
          </a:p>
          <a:p>
            <a:pPr marL="488950" indent="-342900">
              <a:lnSpc>
                <a:spcPct val="160000"/>
              </a:lnSpc>
              <a:buFont typeface="+mj-lt"/>
              <a:buAutoNum type="arabicPeriod"/>
            </a:pPr>
            <a:r>
              <a:rPr lang="en-US" dirty="0"/>
              <a:t>Both AT&amp;T and Verizon faced challenges throughout the year, finishing with negative cumulative ROIs of -$72.68 and -$74.96, respectively. Although Verizon showed some recovery in the later quarters, neither company managed to produce a positive ROI by year-end.</a:t>
            </a:r>
          </a:p>
          <a:p>
            <a:endParaRPr lang="en-US" dirty="0"/>
          </a:p>
        </p:txBody>
      </p:sp>
    </p:spTree>
    <p:extLst>
      <p:ext uri="{BB962C8B-B14F-4D97-AF65-F5344CB8AC3E}">
        <p14:creationId xmlns:p14="http://schemas.microsoft.com/office/powerpoint/2010/main" val="2906647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6f9e470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7feaf0b98a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7feaf0b98a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3002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7feaf0b98a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7feaf0b98a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6f9e4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6f9e470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6f9e470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6f9e470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6f9e470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Talking point: </a:t>
            </a:r>
          </a:p>
          <a:p>
            <a:pPr marL="139700" indent="0">
              <a:buNone/>
            </a:pPr>
            <a:endParaRPr lang="en-US" dirty="0"/>
          </a:p>
          <a:p>
            <a:pPr>
              <a:lnSpc>
                <a:spcPct val="160000"/>
              </a:lnSpc>
            </a:pPr>
            <a:r>
              <a:rPr lang="en-US" b="1" dirty="0"/>
              <a:t>Q1</a:t>
            </a:r>
            <a:r>
              <a:rPr lang="en-US" dirty="0"/>
              <a:t>: T-Mobile and Verizon had contrasting performance, with T-Mobile 10% above and Verizon 10% below their initial buy prices.</a:t>
            </a:r>
          </a:p>
          <a:p>
            <a:pPr>
              <a:lnSpc>
                <a:spcPct val="160000"/>
              </a:lnSpc>
            </a:pPr>
            <a:r>
              <a:rPr lang="en-US" b="1" dirty="0"/>
              <a:t>Q2</a:t>
            </a:r>
            <a:r>
              <a:rPr lang="en-US" dirty="0"/>
              <a:t>: All companies experienced losses, with T-Mobile suffering the most, down 15% from Q1.</a:t>
            </a:r>
          </a:p>
          <a:p>
            <a:pPr>
              <a:lnSpc>
                <a:spcPct val="160000"/>
              </a:lnSpc>
            </a:pPr>
            <a:r>
              <a:rPr lang="en-US" b="1" dirty="0"/>
              <a:t>Q3: </a:t>
            </a:r>
            <a:r>
              <a:rPr lang="en-US" dirty="0"/>
              <a:t>Verizon rebounded significantly, rising 16% from previous Q</a:t>
            </a:r>
          </a:p>
          <a:p>
            <a:pPr marL="457200" marR="0" lvl="0" indent="-317500" algn="l" defTabSz="914400" rtl="0" eaLnBrk="1" fontAlgn="auto" latinLnBrk="0" hangingPunct="1">
              <a:lnSpc>
                <a:spcPct val="160000"/>
              </a:lnSpc>
              <a:spcBef>
                <a:spcPts val="0"/>
              </a:spcBef>
              <a:spcAft>
                <a:spcPts val="0"/>
              </a:spcAft>
              <a:buClr>
                <a:srgbClr val="000000"/>
              </a:buClr>
              <a:buSzPts val="1400"/>
              <a:buFont typeface="Arial"/>
              <a:buChar char="●"/>
              <a:tabLst/>
              <a:defRPr/>
            </a:pPr>
            <a:r>
              <a:rPr lang="en-US" b="1" dirty="0"/>
              <a:t>Q4</a:t>
            </a:r>
            <a:r>
              <a:rPr lang="en-US" dirty="0"/>
              <a:t>: Verizon achieved the highest return, closing the year 6% above its initial buy price.</a:t>
            </a:r>
            <a:r>
              <a:rPr lang="en-US" b="1" dirty="0"/>
              <a:t> </a:t>
            </a:r>
          </a:p>
          <a:p>
            <a:pPr marL="457200" marR="0" lvl="0" indent="-317500" algn="l" defTabSz="914400" rtl="0" eaLnBrk="1" fontAlgn="auto" latinLnBrk="0" hangingPunct="1">
              <a:lnSpc>
                <a:spcPct val="160000"/>
              </a:lnSpc>
              <a:spcBef>
                <a:spcPts val="0"/>
              </a:spcBef>
              <a:spcAft>
                <a:spcPts val="0"/>
              </a:spcAft>
              <a:buClr>
                <a:srgbClr val="000000"/>
              </a:buClr>
              <a:buSzPts val="1400"/>
              <a:buFont typeface="Arial"/>
              <a:buChar char="●"/>
              <a:tabLst/>
              <a:defRPr/>
            </a:pPr>
            <a:r>
              <a:rPr lang="en-US" b="1" dirty="0"/>
              <a:t>Overview: </a:t>
            </a:r>
            <a:r>
              <a:rPr lang="en-US" dirty="0"/>
              <a:t>Telecom sector saw a mixed performance, with AT&amp;T being the only company to finish the year with a loss, </a:t>
            </a:r>
            <a:r>
              <a:rPr lang="en-US" b="1" dirty="0"/>
              <a:t>down 4% from its initial buy price</a:t>
            </a:r>
            <a:r>
              <a:rPr lang="en-US" dirty="0"/>
              <a:t>.</a:t>
            </a:r>
          </a:p>
          <a:p>
            <a:pPr>
              <a:lnSpc>
                <a:spcPct val="160000"/>
              </a:lnSpc>
            </a:pPr>
            <a:endParaRPr lang="en-US" dirty="0"/>
          </a:p>
          <a:p>
            <a:pPr marL="139700" indent="0">
              <a:buNone/>
            </a:pPr>
            <a:endParaRPr lang="en-US" dirty="0"/>
          </a:p>
        </p:txBody>
      </p:sp>
    </p:spTree>
    <p:extLst>
      <p:ext uri="{BB962C8B-B14F-4D97-AF65-F5344CB8AC3E}">
        <p14:creationId xmlns:p14="http://schemas.microsoft.com/office/powerpoint/2010/main" val="2581612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Talking point: </a:t>
            </a:r>
          </a:p>
          <a:p>
            <a:pPr marL="139700" indent="0">
              <a:buNone/>
            </a:pPr>
            <a:endParaRPr lang="en-US" dirty="0"/>
          </a:p>
          <a:p>
            <a:pPr>
              <a:lnSpc>
                <a:spcPct val="160000"/>
              </a:lnSpc>
            </a:pPr>
            <a:r>
              <a:rPr lang="en-US" dirty="0"/>
              <a:t>Q1 saw a loss across all 3 companies observed.</a:t>
            </a:r>
          </a:p>
          <a:p>
            <a:pPr>
              <a:lnSpc>
                <a:spcPct val="160000"/>
              </a:lnSpc>
            </a:pPr>
            <a:r>
              <a:rPr lang="en-US" dirty="0"/>
              <a:t>Q2 ConocoPhillips continued to decline while Exxon and Chevron got to within 2% of the initial buy price.</a:t>
            </a:r>
          </a:p>
          <a:p>
            <a:pPr>
              <a:lnSpc>
                <a:spcPct val="160000"/>
              </a:lnSpc>
            </a:pPr>
            <a:r>
              <a:rPr lang="en-US" dirty="0"/>
              <a:t>Q3 had the greatest percentage increases with ConocoPhillips climbing almost 20% from Q2 and Exxon also increasing to just over 11% of initial buy price.</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By end of year all 3 oil companies finished within 5% of their initial buy price.</a:t>
            </a:r>
          </a:p>
          <a:p>
            <a:pPr marL="139700" indent="0">
              <a:buNone/>
            </a:pPr>
            <a:endParaRPr lang="en-US" dirty="0"/>
          </a:p>
        </p:txBody>
      </p:sp>
    </p:spTree>
    <p:extLst>
      <p:ext uri="{BB962C8B-B14F-4D97-AF65-F5344CB8AC3E}">
        <p14:creationId xmlns:p14="http://schemas.microsoft.com/office/powerpoint/2010/main" val="1017649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Talking point: </a:t>
            </a:r>
          </a:p>
          <a:p>
            <a:pPr marL="488950" indent="-342900">
              <a:lnSpc>
                <a:spcPct val="160000"/>
              </a:lnSpc>
              <a:buFont typeface="+mj-lt"/>
              <a:buAutoNum type="arabicPeriod"/>
            </a:pPr>
            <a:r>
              <a:rPr lang="en-US" b="1" dirty="0"/>
              <a:t>AT&amp;T: Trading volume shows a consistent increase each quarter. The steady rise in volume suggests increasing investor interest or significant market events positively influencing trading activity.</a:t>
            </a:r>
          </a:p>
          <a:p>
            <a:pPr marL="488950" indent="-342900">
              <a:lnSpc>
                <a:spcPct val="160000"/>
              </a:lnSpc>
              <a:buFont typeface="+mj-lt"/>
              <a:buAutoNum type="arabicPeriod"/>
            </a:pPr>
            <a:r>
              <a:rPr lang="en-US" b="1" dirty="0"/>
              <a:t>T-Mobile: trading volume exhibits a decline from Q1 to Q3, with a slight recovery in Q4. The slight increase in Q4 suggests a minor recovery, possibly due to market events or strategic announcements towards the year-end.</a:t>
            </a:r>
          </a:p>
          <a:p>
            <a:pPr marL="488950" indent="-342900">
              <a:lnSpc>
                <a:spcPct val="160000"/>
              </a:lnSpc>
              <a:buFont typeface="+mj-lt"/>
              <a:buAutoNum type="arabicPeriod"/>
            </a:pPr>
            <a:r>
              <a:rPr lang="en-US" b="1" dirty="0"/>
              <a:t>Verizon: Shows a fluctuating pattern with a slight increase in Q2 followed by a consistent decline in Q3 and Q4. The steady decline from Q3 to Q4 suggests decreasing investor interest or negative market sentiment impacting trading volumes.</a:t>
            </a:r>
          </a:p>
          <a:p>
            <a:endParaRPr lang="en-US" dirty="0"/>
          </a:p>
        </p:txBody>
      </p:sp>
    </p:spTree>
    <p:extLst>
      <p:ext uri="{BB962C8B-B14F-4D97-AF65-F5344CB8AC3E}">
        <p14:creationId xmlns:p14="http://schemas.microsoft.com/office/powerpoint/2010/main" val="28164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88950" marR="0" lvl="0" indent="-342900" algn="l" defTabSz="914400" rtl="0" eaLnBrk="1" fontAlgn="auto" latinLnBrk="0" hangingPunct="1">
              <a:lnSpc>
                <a:spcPct val="160000"/>
              </a:lnSpc>
              <a:spcBef>
                <a:spcPts val="0"/>
              </a:spcBef>
              <a:spcAft>
                <a:spcPts val="0"/>
              </a:spcAft>
              <a:buClr>
                <a:srgbClr val="000000"/>
              </a:buClr>
              <a:buSzPts val="1400"/>
              <a:buFont typeface="+mj-lt"/>
              <a:buAutoNum type="arabicPeriod"/>
              <a:tabLst/>
              <a:defRPr/>
            </a:pPr>
            <a:r>
              <a:rPr lang="en-US" dirty="0"/>
              <a:t>Talking point: </a:t>
            </a:r>
          </a:p>
          <a:p>
            <a:pPr marL="146050" indent="0">
              <a:lnSpc>
                <a:spcPct val="160000"/>
              </a:lnSpc>
              <a:buFont typeface="+mj-lt"/>
              <a:buNone/>
            </a:pPr>
            <a:endParaRPr lang="en-US" b="1" dirty="0"/>
          </a:p>
          <a:p>
            <a:pPr marL="488950" indent="-342900">
              <a:lnSpc>
                <a:spcPct val="160000"/>
              </a:lnSpc>
              <a:buFont typeface="+mj-lt"/>
              <a:buAutoNum type="arabicPeriod"/>
            </a:pPr>
            <a:r>
              <a:rPr lang="en-US" b="1" dirty="0"/>
              <a:t>Chevron: Trading volume shows a consistent decline each quarter indicating a reduction in trading activity or investor interest throughout the year.</a:t>
            </a:r>
          </a:p>
          <a:p>
            <a:pPr marL="488950" indent="-342900">
              <a:lnSpc>
                <a:spcPct val="160000"/>
              </a:lnSpc>
              <a:buFont typeface="+mj-lt"/>
              <a:buAutoNum type="arabicPeriod"/>
            </a:pPr>
            <a:r>
              <a:rPr lang="en-US" b="1" dirty="0"/>
              <a:t>Conoco: Experiences a volume increase from Q1 to Q2 and then the volume declines sharply, especially between Q2 and Q3, and even more so from Q3 to Q4. The substantial decrease in Q4 suggests a significant drop in trading activity towards the end of the year.</a:t>
            </a:r>
          </a:p>
          <a:p>
            <a:pPr marL="488950" indent="-342900">
              <a:lnSpc>
                <a:spcPct val="160000"/>
              </a:lnSpc>
              <a:buFont typeface="+mj-lt"/>
              <a:buAutoNum type="arabicPeriod"/>
            </a:pPr>
            <a:r>
              <a:rPr lang="en-US" b="1" dirty="0"/>
              <a:t>Exxon: Starts with the highest volume among the three companies in Q1 but then </a:t>
            </a:r>
            <a:r>
              <a:rPr lang="en-US" b="1" dirty="0" err="1"/>
              <a:t>consistenly</a:t>
            </a:r>
            <a:r>
              <a:rPr lang="en-US" b="1" dirty="0"/>
              <a:t> </a:t>
            </a:r>
            <a:r>
              <a:rPr lang="en-US" b="1" dirty="0" err="1"/>
              <a:t>decrese</a:t>
            </a:r>
            <a:r>
              <a:rPr lang="en-US" b="1" dirty="0"/>
              <a:t> through the year. Despite the declines, Exxon Mobile maintains a higher trading volume throughout the year compared to Chevron and ConocoPhillips.</a:t>
            </a:r>
          </a:p>
          <a:p>
            <a:endParaRPr lang="en-US" dirty="0"/>
          </a:p>
        </p:txBody>
      </p:sp>
    </p:spTree>
    <p:extLst>
      <p:ext uri="{BB962C8B-B14F-4D97-AF65-F5344CB8AC3E}">
        <p14:creationId xmlns:p14="http://schemas.microsoft.com/office/powerpoint/2010/main" val="2331667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88950" marR="0" lvl="0" indent="-342900" algn="l" defTabSz="914400" rtl="0" eaLnBrk="1" fontAlgn="auto" latinLnBrk="0" hangingPunct="1">
              <a:lnSpc>
                <a:spcPct val="160000"/>
              </a:lnSpc>
              <a:spcBef>
                <a:spcPts val="0"/>
              </a:spcBef>
              <a:spcAft>
                <a:spcPts val="0"/>
              </a:spcAft>
              <a:buClr>
                <a:srgbClr val="000000"/>
              </a:buClr>
              <a:buSzPts val="1400"/>
              <a:buFont typeface="+mj-lt"/>
              <a:buAutoNum type="arabicPeriod"/>
              <a:tabLst/>
              <a:defRPr/>
            </a:pPr>
            <a:r>
              <a:rPr lang="en-US" dirty="0"/>
              <a:t>Talking point: </a:t>
            </a:r>
          </a:p>
          <a:p>
            <a:pPr marL="488950" indent="-342900">
              <a:lnSpc>
                <a:spcPct val="160000"/>
              </a:lnSpc>
              <a:buFont typeface="+mj-lt"/>
              <a:buAutoNum type="arabicPeriod"/>
            </a:pPr>
            <a:endParaRPr lang="en-US" dirty="0"/>
          </a:p>
          <a:p>
            <a:pPr marL="488950" indent="-342900">
              <a:lnSpc>
                <a:spcPct val="160000"/>
              </a:lnSpc>
              <a:buFont typeface="+mj-lt"/>
              <a:buAutoNum type="arabicPeriod"/>
            </a:pPr>
            <a:r>
              <a:rPr lang="en-US" dirty="0"/>
              <a:t>Chevron: High volatility and substantial trading volume in Q1 suggest significant market activity and investor reactions to early-year financial reports. </a:t>
            </a:r>
            <a:r>
              <a:rPr lang="en-US" dirty="0" err="1"/>
              <a:t>Throught</a:t>
            </a:r>
            <a:r>
              <a:rPr lang="en-US" dirty="0"/>
              <a:t> the year fluctuated multiple times but the continued decrease in both volatility and volume in Q4 reflects further market stabilization and reduced investor activity.</a:t>
            </a:r>
          </a:p>
          <a:p>
            <a:pPr marL="488950" indent="-342900">
              <a:lnSpc>
                <a:spcPct val="160000"/>
              </a:lnSpc>
              <a:buFont typeface="+mj-lt"/>
              <a:buAutoNum type="arabicPeriod"/>
            </a:pPr>
            <a:endParaRPr lang="en-US" dirty="0"/>
          </a:p>
          <a:p>
            <a:pPr marL="488950" indent="-342900">
              <a:lnSpc>
                <a:spcPct val="160000"/>
              </a:lnSpc>
              <a:buFont typeface="+mj-lt"/>
              <a:buAutoNum type="arabicPeriod"/>
            </a:pPr>
            <a:r>
              <a:rPr lang="en-US" dirty="0"/>
              <a:t>Conoco: In Q1, moderate volatility with high trading volume indicates significant market interest and steady price fluctuations. Q2 sees a slight decrease in volatility with peak volume, suggesting a stable price environment despite high trading activity. In Q3, increased volatility alongside decreased volume reflects higher price fluctuations, by Q4, the lowest volatility and volume indicate reduced market activity and price stability, with less investor interest towards the year-end.</a:t>
            </a:r>
          </a:p>
          <a:p>
            <a:pPr marL="488950" indent="-342900">
              <a:lnSpc>
                <a:spcPct val="160000"/>
              </a:lnSpc>
              <a:buFont typeface="+mj-lt"/>
              <a:buAutoNum type="arabicPeriod"/>
            </a:pPr>
            <a:endParaRPr lang="en-US" dirty="0"/>
          </a:p>
          <a:p>
            <a:pPr marL="488950" indent="-342900">
              <a:lnSpc>
                <a:spcPct val="160000"/>
              </a:lnSpc>
              <a:buFont typeface="+mj-lt"/>
              <a:buAutoNum type="arabicPeriod"/>
            </a:pPr>
            <a:r>
              <a:rPr lang="en-US" dirty="0"/>
              <a:t>Exxon: Moderate volatility with the highest trading volume suggests a balanced environment of significant market activity and steady price movements. Q2 sees the lowest volatility and decreased volume, indicating market stability and reduced investor activity, reflecting strong investor confidence and fewer price fluctuations. By Q4, low volatility and further decreased volume indicate a stable market with minimal price fluctuations and lower investor activity towards the year-end.</a:t>
            </a:r>
          </a:p>
          <a:p>
            <a:endParaRPr lang="en-US" dirty="0"/>
          </a:p>
          <a:p>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Chevron's trading showed high volatility and volume in Q1, stabilizing with reduced activity by Q4. Conoco experienced high volume and moderate volatility in Q1, but saw decreasing volatility and volume by Q4. Exxon had high trading volume and moderate volatility throughout the year, with stability and reduced activity by Q4.</a:t>
            </a:r>
          </a:p>
          <a:p>
            <a:endParaRPr lang="en-US" dirty="0"/>
          </a:p>
        </p:txBody>
      </p:sp>
    </p:spTree>
    <p:extLst>
      <p:ext uri="{BB962C8B-B14F-4D97-AF65-F5344CB8AC3E}">
        <p14:creationId xmlns:p14="http://schemas.microsoft.com/office/powerpoint/2010/main" val="2110195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802700" y="428455"/>
            <a:ext cx="5017500" cy="1156506"/>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500" dirty="0"/>
              <a:t>Which Industry is best to invest in 2018?</a:t>
            </a:r>
            <a:endParaRPr sz="3500" dirty="0"/>
          </a:p>
        </p:txBody>
      </p:sp>
      <p:sp>
        <p:nvSpPr>
          <p:cNvPr id="135" name="Google Shape;135;p13"/>
          <p:cNvSpPr txBox="1">
            <a:spLocks noGrp="1"/>
          </p:cNvSpPr>
          <p:nvPr>
            <p:ph type="subTitle" idx="1"/>
          </p:nvPr>
        </p:nvSpPr>
        <p:spPr>
          <a:xfrm>
            <a:off x="598100" y="3334625"/>
            <a:ext cx="8222100" cy="17538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sz="2200" dirty="0"/>
              <a:t>Telecom vs Oil Stocks </a:t>
            </a:r>
            <a:endParaRPr sz="300"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Group: </a:t>
            </a:r>
            <a:r>
              <a:rPr lang="en" sz="1700" dirty="0"/>
              <a:t>Cassio, Juan, Kendall</a:t>
            </a:r>
            <a:endParaRPr sz="1700" dirty="0"/>
          </a:p>
        </p:txBody>
      </p:sp>
      <p:pic>
        <p:nvPicPr>
          <p:cNvPr id="8" name="Picture 7">
            <a:extLst>
              <a:ext uri="{FF2B5EF4-FFF2-40B4-BE49-F238E27FC236}">
                <a16:creationId xmlns:a16="http://schemas.microsoft.com/office/drawing/2014/main" id="{9D332920-BC94-2608-BAB1-2AFCED8A8738}"/>
              </a:ext>
            </a:extLst>
          </p:cNvPr>
          <p:cNvPicPr>
            <a:picLocks noChangeAspect="1"/>
          </p:cNvPicPr>
          <p:nvPr/>
        </p:nvPicPr>
        <p:blipFill>
          <a:blip r:embed="rId3"/>
          <a:stretch>
            <a:fillRect/>
          </a:stretch>
        </p:blipFill>
        <p:spPr>
          <a:xfrm>
            <a:off x="4428180" y="2241155"/>
            <a:ext cx="3887891" cy="218694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A1B8F-AFFD-2E91-CBEC-1B4BEE160C75}"/>
              </a:ext>
            </a:extLst>
          </p:cNvPr>
          <p:cNvSpPr>
            <a:spLocks noGrp="1"/>
          </p:cNvSpPr>
          <p:nvPr>
            <p:ph type="title"/>
          </p:nvPr>
        </p:nvSpPr>
        <p:spPr/>
        <p:txBody>
          <a:bodyPr/>
          <a:lstStyle/>
          <a:p>
            <a:r>
              <a:rPr lang="en-US" dirty="0"/>
              <a:t>Telecom Volatility Findings</a:t>
            </a:r>
          </a:p>
        </p:txBody>
      </p:sp>
      <p:sp>
        <p:nvSpPr>
          <p:cNvPr id="3" name="Text Placeholder 2">
            <a:extLst>
              <a:ext uri="{FF2B5EF4-FFF2-40B4-BE49-F238E27FC236}">
                <a16:creationId xmlns:a16="http://schemas.microsoft.com/office/drawing/2014/main" id="{E5EDF9FC-9897-CC15-0B87-93A9AFB65A51}"/>
              </a:ext>
            </a:extLst>
          </p:cNvPr>
          <p:cNvSpPr>
            <a:spLocks noGrp="1"/>
          </p:cNvSpPr>
          <p:nvPr>
            <p:ph type="body" idx="1"/>
          </p:nvPr>
        </p:nvSpPr>
        <p:spPr>
          <a:xfrm>
            <a:off x="0" y="2084283"/>
            <a:ext cx="3848381" cy="1596176"/>
          </a:xfrm>
        </p:spPr>
        <p:txBody>
          <a:bodyPr>
            <a:normAutofit fontScale="62500" lnSpcReduction="20000"/>
          </a:bodyPr>
          <a:lstStyle/>
          <a:p>
            <a:pPr marL="146050" indent="0">
              <a:lnSpc>
                <a:spcPct val="170000"/>
              </a:lnSpc>
              <a:buNone/>
            </a:pPr>
            <a:r>
              <a:rPr lang="en-US" b="1" dirty="0"/>
              <a:t>Overview:</a:t>
            </a:r>
            <a:r>
              <a:rPr lang="en-US" dirty="0"/>
              <a:t> AT&amp;T saw a steady increase in trading volume and volatility throughout the year, peaking in Q4, indicating growing investor interest. T-Mobile had high volatility in Q1, decreasing towards Q3, then rising again in Q4, reflecting fluctuating investor interest. Verizon experienced high volatility and volume initially, with a peak in Q3 and high volatility but low volume by year-end, suggesting significant price fluctuations but reduced investor interest.</a:t>
            </a:r>
          </a:p>
        </p:txBody>
      </p:sp>
      <p:pic>
        <p:nvPicPr>
          <p:cNvPr id="5" name="Picture 4">
            <a:extLst>
              <a:ext uri="{FF2B5EF4-FFF2-40B4-BE49-F238E27FC236}">
                <a16:creationId xmlns:a16="http://schemas.microsoft.com/office/drawing/2014/main" id="{731F9AD2-B6DB-EC12-89C4-1ACDCC48095E}"/>
              </a:ext>
            </a:extLst>
          </p:cNvPr>
          <p:cNvPicPr>
            <a:picLocks noChangeAspect="1"/>
          </p:cNvPicPr>
          <p:nvPr/>
        </p:nvPicPr>
        <p:blipFill>
          <a:blip r:embed="rId3"/>
          <a:stretch>
            <a:fillRect/>
          </a:stretch>
        </p:blipFill>
        <p:spPr>
          <a:xfrm>
            <a:off x="3957877" y="1486987"/>
            <a:ext cx="4883846" cy="27907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17093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A1B8F-AFFD-2E91-CBEC-1B4BEE160C75}"/>
              </a:ext>
            </a:extLst>
          </p:cNvPr>
          <p:cNvSpPr>
            <a:spLocks noGrp="1"/>
          </p:cNvSpPr>
          <p:nvPr>
            <p:ph type="title"/>
          </p:nvPr>
        </p:nvSpPr>
        <p:spPr/>
        <p:txBody>
          <a:bodyPr/>
          <a:lstStyle/>
          <a:p>
            <a:r>
              <a:rPr lang="en-US" dirty="0"/>
              <a:t>Oil Return of Investment Findings</a:t>
            </a:r>
          </a:p>
        </p:txBody>
      </p:sp>
      <p:sp>
        <p:nvSpPr>
          <p:cNvPr id="3" name="Text Placeholder 2">
            <a:extLst>
              <a:ext uri="{FF2B5EF4-FFF2-40B4-BE49-F238E27FC236}">
                <a16:creationId xmlns:a16="http://schemas.microsoft.com/office/drawing/2014/main" id="{E5EDF9FC-9897-CC15-0B87-93A9AFB65A51}"/>
              </a:ext>
            </a:extLst>
          </p:cNvPr>
          <p:cNvSpPr>
            <a:spLocks noGrp="1"/>
          </p:cNvSpPr>
          <p:nvPr>
            <p:ph type="body" idx="1"/>
          </p:nvPr>
        </p:nvSpPr>
        <p:spPr>
          <a:xfrm>
            <a:off x="117117" y="2221444"/>
            <a:ext cx="3540483" cy="1390436"/>
          </a:xfrm>
        </p:spPr>
        <p:txBody>
          <a:bodyPr>
            <a:normAutofit fontScale="85000" lnSpcReduction="20000"/>
          </a:bodyPr>
          <a:lstStyle/>
          <a:p>
            <a:pPr marL="488950" indent="-342900">
              <a:lnSpc>
                <a:spcPct val="160000"/>
              </a:lnSpc>
              <a:buFont typeface="+mj-lt"/>
              <a:buAutoNum type="arabicPeriod"/>
            </a:pPr>
            <a:r>
              <a:rPr lang="en-US" dirty="0"/>
              <a:t>Chevron performed the best in the energy sector</a:t>
            </a:r>
          </a:p>
          <a:p>
            <a:pPr marL="488950" indent="-342900">
              <a:lnSpc>
                <a:spcPct val="160000"/>
              </a:lnSpc>
              <a:buFont typeface="+mj-lt"/>
              <a:buAutoNum type="arabicPeriod"/>
            </a:pPr>
            <a:r>
              <a:rPr lang="en-US" dirty="0"/>
              <a:t>ConocoPhillips also showed significant recovery after a challenging first half, finishing the year with a positive cumulative ROI</a:t>
            </a:r>
          </a:p>
        </p:txBody>
      </p:sp>
      <p:pic>
        <p:nvPicPr>
          <p:cNvPr id="11" name="Picture 10">
            <a:extLst>
              <a:ext uri="{FF2B5EF4-FFF2-40B4-BE49-F238E27FC236}">
                <a16:creationId xmlns:a16="http://schemas.microsoft.com/office/drawing/2014/main" id="{C8193581-3E60-34C0-5182-0E5328EB776E}"/>
              </a:ext>
            </a:extLst>
          </p:cNvPr>
          <p:cNvPicPr>
            <a:picLocks noChangeAspect="1"/>
          </p:cNvPicPr>
          <p:nvPr/>
        </p:nvPicPr>
        <p:blipFill>
          <a:blip r:embed="rId3"/>
          <a:stretch>
            <a:fillRect/>
          </a:stretch>
        </p:blipFill>
        <p:spPr>
          <a:xfrm>
            <a:off x="3755913" y="1485900"/>
            <a:ext cx="5037398" cy="28785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38061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A1B8F-AFFD-2E91-CBEC-1B4BEE160C75}"/>
              </a:ext>
            </a:extLst>
          </p:cNvPr>
          <p:cNvSpPr>
            <a:spLocks noGrp="1"/>
          </p:cNvSpPr>
          <p:nvPr>
            <p:ph type="title"/>
          </p:nvPr>
        </p:nvSpPr>
        <p:spPr/>
        <p:txBody>
          <a:bodyPr/>
          <a:lstStyle/>
          <a:p>
            <a:r>
              <a:rPr lang="en-US" dirty="0"/>
              <a:t>Telecom Return of Investment Findings</a:t>
            </a:r>
          </a:p>
        </p:txBody>
      </p:sp>
      <p:sp>
        <p:nvSpPr>
          <p:cNvPr id="3" name="Text Placeholder 2">
            <a:extLst>
              <a:ext uri="{FF2B5EF4-FFF2-40B4-BE49-F238E27FC236}">
                <a16:creationId xmlns:a16="http://schemas.microsoft.com/office/drawing/2014/main" id="{E5EDF9FC-9897-CC15-0B87-93A9AFB65A51}"/>
              </a:ext>
            </a:extLst>
          </p:cNvPr>
          <p:cNvSpPr>
            <a:spLocks noGrp="1"/>
          </p:cNvSpPr>
          <p:nvPr>
            <p:ph type="body" idx="1"/>
          </p:nvPr>
        </p:nvSpPr>
        <p:spPr>
          <a:xfrm>
            <a:off x="79017" y="2122384"/>
            <a:ext cx="3828209" cy="1512356"/>
          </a:xfrm>
        </p:spPr>
        <p:txBody>
          <a:bodyPr>
            <a:normAutofit fontScale="92500" lnSpcReduction="20000"/>
          </a:bodyPr>
          <a:lstStyle/>
          <a:p>
            <a:pPr marL="488950" indent="-342900">
              <a:lnSpc>
                <a:spcPct val="160000"/>
              </a:lnSpc>
              <a:buFont typeface="+mj-lt"/>
              <a:buAutoNum type="arabicPeriod"/>
            </a:pPr>
            <a:r>
              <a:rPr lang="en-US" dirty="0"/>
              <a:t>T-Mobile was winner, ending 2017 with a positive cumulative ROI of $106.63. </a:t>
            </a:r>
          </a:p>
          <a:p>
            <a:pPr marL="488950" indent="-342900">
              <a:lnSpc>
                <a:spcPct val="160000"/>
              </a:lnSpc>
              <a:buFont typeface="+mj-lt"/>
              <a:buAutoNum type="arabicPeriod"/>
            </a:pPr>
            <a:r>
              <a:rPr lang="en-US" dirty="0"/>
              <a:t>Both AT&amp;T and Verizon faced challenges throughout the year, finishing with negative cumulative</a:t>
            </a:r>
          </a:p>
        </p:txBody>
      </p:sp>
      <p:pic>
        <p:nvPicPr>
          <p:cNvPr id="8" name="Picture 7">
            <a:extLst>
              <a:ext uri="{FF2B5EF4-FFF2-40B4-BE49-F238E27FC236}">
                <a16:creationId xmlns:a16="http://schemas.microsoft.com/office/drawing/2014/main" id="{49AF0078-E2E6-03F6-8710-C3DBC6DA9A72}"/>
              </a:ext>
            </a:extLst>
          </p:cNvPr>
          <p:cNvPicPr>
            <a:picLocks noChangeAspect="1"/>
          </p:cNvPicPr>
          <p:nvPr/>
        </p:nvPicPr>
        <p:blipFill>
          <a:blip r:embed="rId3"/>
          <a:stretch>
            <a:fillRect/>
          </a:stretch>
        </p:blipFill>
        <p:spPr>
          <a:xfrm>
            <a:off x="3907226" y="1540296"/>
            <a:ext cx="5003971" cy="28594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85244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8"/>
          <p:cNvSpPr txBox="1">
            <a:spLocks noGrp="1"/>
          </p:cNvSpPr>
          <p:nvPr>
            <p:ph type="title"/>
          </p:nvPr>
        </p:nvSpPr>
        <p:spPr>
          <a:xfrm>
            <a:off x="1000320" y="2075180"/>
            <a:ext cx="3036300" cy="175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Conclusion</a:t>
            </a:r>
            <a:endParaRPr dirty="0"/>
          </a:p>
        </p:txBody>
      </p:sp>
      <p:sp>
        <p:nvSpPr>
          <p:cNvPr id="210" name="Google Shape;210;p18"/>
          <p:cNvSpPr txBox="1">
            <a:spLocks noGrp="1"/>
          </p:cNvSpPr>
          <p:nvPr>
            <p:ph type="body" idx="2"/>
          </p:nvPr>
        </p:nvSpPr>
        <p:spPr>
          <a:xfrm>
            <a:off x="3501614" y="2113455"/>
            <a:ext cx="4526206" cy="2347500"/>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1200"/>
              </a:spcAft>
              <a:buFont typeface="Wingdings" panose="05000000000000000000" pitchFamily="2" charset="2"/>
              <a:buChar char="ü"/>
            </a:pPr>
            <a:r>
              <a:rPr lang="en-US" dirty="0"/>
              <a:t>Both sectors showed varying degrees of volatility, with T-Mobile and Chevron managing to turn around early losses, while companies like AT&amp;T, Verizon, and Exxon Mobile struggled to recover fully.</a:t>
            </a:r>
          </a:p>
          <a:p>
            <a:pPr marL="285750" lvl="0" indent="-285750" algn="l" rtl="0">
              <a:spcBef>
                <a:spcPts val="0"/>
              </a:spcBef>
              <a:spcAft>
                <a:spcPts val="1200"/>
              </a:spcAft>
              <a:buFont typeface="Wingdings" panose="05000000000000000000" pitchFamily="2" charset="2"/>
              <a:buChar char="ü"/>
            </a:pPr>
            <a:r>
              <a:rPr lang="en-US" dirty="0"/>
              <a:t>T-Mobile and Chevron were the top performers in their respective sectors, providing the most favorable returns for investors in 2017.</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5"/>
          <p:cNvSpPr txBox="1">
            <a:spLocks noGrp="1"/>
          </p:cNvSpPr>
          <p:nvPr>
            <p:ph type="title"/>
          </p:nvPr>
        </p:nvSpPr>
        <p:spPr>
          <a:xfrm>
            <a:off x="1846140" y="820050"/>
            <a:ext cx="3036300" cy="175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600" dirty="0"/>
              <a:t>Thank you!</a:t>
            </a:r>
            <a:endParaRPr sz="3600" dirty="0"/>
          </a:p>
        </p:txBody>
      </p:sp>
      <p:pic>
        <p:nvPicPr>
          <p:cNvPr id="1026" name="Picture 2" descr="Coronavirus outbreak pushes Chinese biotech stocks higher ...">
            <a:extLst>
              <a:ext uri="{FF2B5EF4-FFF2-40B4-BE49-F238E27FC236}">
                <a16:creationId xmlns:a16="http://schemas.microsoft.com/office/drawing/2014/main" id="{E8E85E63-4B4D-5032-0B9E-C5528EF23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540" y="396240"/>
            <a:ext cx="3290008" cy="246750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2050" name="Picture 2" descr="What Is The Nasdaq Composite? – Forbes Advisor">
            <a:extLst>
              <a:ext uri="{FF2B5EF4-FFF2-40B4-BE49-F238E27FC236}">
                <a16:creationId xmlns:a16="http://schemas.microsoft.com/office/drawing/2014/main" id="{E9562FA5-CC52-2E56-EFEE-C12437A16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377" y="1958340"/>
            <a:ext cx="4822613" cy="271272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55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5"/>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Requirements</a:t>
            </a:r>
            <a:endParaRPr/>
          </a:p>
        </p:txBody>
      </p:sp>
      <p:sp>
        <p:nvSpPr>
          <p:cNvPr id="155" name="Google Shape;155;p15"/>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Nasdaq was chosen due to the data availability and API connection, which provided enough data for analyses. </a:t>
            </a:r>
            <a:endParaRPr/>
          </a:p>
          <a:p>
            <a:pPr marL="0" lvl="0" indent="0" algn="l" rtl="0">
              <a:spcBef>
                <a:spcPts val="1200"/>
              </a:spcBef>
              <a:spcAft>
                <a:spcPts val="0"/>
              </a:spcAft>
              <a:buNone/>
            </a:pPr>
            <a:r>
              <a:rPr lang="en"/>
              <a:t>The industry was chosen based on the team's interest. </a:t>
            </a:r>
            <a:endParaRPr/>
          </a:p>
          <a:p>
            <a:pPr marL="0" lvl="0" indent="0" algn="l" rtl="0">
              <a:spcBef>
                <a:spcPts val="1200"/>
              </a:spcBef>
              <a:spcAft>
                <a:spcPts val="0"/>
              </a:spcAft>
              <a:buNone/>
            </a:pPr>
            <a:r>
              <a:rPr lang="en"/>
              <a:t>Just enough data to allow a simple analysis and conclusion. </a:t>
            </a:r>
            <a:endParaRPr/>
          </a:p>
          <a:p>
            <a:pPr marL="0" lvl="0" indent="0" algn="l" rtl="0">
              <a:spcBef>
                <a:spcPts val="1200"/>
              </a:spcBef>
              <a:spcAft>
                <a:spcPts val="1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Overview</a:t>
            </a:r>
            <a:endParaRPr dirty="0"/>
          </a:p>
        </p:txBody>
      </p:sp>
      <p:grpSp>
        <p:nvGrpSpPr>
          <p:cNvPr id="141" name="Google Shape;141;p14"/>
          <p:cNvGrpSpPr/>
          <p:nvPr/>
        </p:nvGrpSpPr>
        <p:grpSpPr>
          <a:xfrm>
            <a:off x="431925" y="1304875"/>
            <a:ext cx="2628925" cy="3416400"/>
            <a:chOff x="431925" y="1304875"/>
            <a:chExt cx="2628925" cy="3416400"/>
          </a:xfrm>
        </p:grpSpPr>
        <p:sp>
          <p:nvSpPr>
            <p:cNvPr id="142" name="Google Shape;142;p14"/>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4"/>
          <p:cNvSpPr txBox="1">
            <a:spLocks noGrp="1"/>
          </p:cNvSpPr>
          <p:nvPr>
            <p:ph type="body" idx="4294967295"/>
          </p:nvPr>
        </p:nvSpPr>
        <p:spPr>
          <a:xfrm>
            <a:off x="6349225" y="1307838"/>
            <a:ext cx="2494500" cy="461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a:t>The Analyses</a:t>
            </a:r>
            <a:endParaRPr sz="1400" b="1">
              <a:solidFill>
                <a:schemeClr val="lt1"/>
              </a:solidFill>
            </a:endParaRPr>
          </a:p>
        </p:txBody>
      </p:sp>
      <p:sp>
        <p:nvSpPr>
          <p:cNvPr id="145" name="Google Shape;145;p14"/>
          <p:cNvSpPr txBox="1">
            <a:spLocks noGrp="1"/>
          </p:cNvSpPr>
          <p:nvPr>
            <p:ph type="body" idx="4294967295"/>
          </p:nvPr>
        </p:nvSpPr>
        <p:spPr>
          <a:xfrm>
            <a:off x="6357200" y="1828825"/>
            <a:ext cx="2526300" cy="2595257"/>
          </a:xfrm>
          <a:prstGeom prst="rect">
            <a:avLst/>
          </a:prstGeom>
        </p:spPr>
        <p:txBody>
          <a:bodyPr spcFirstLastPara="1" wrap="square" lIns="0" tIns="91425" rIns="91425" bIns="91425" anchor="t" anchorCtr="0">
            <a:normAutofit fontScale="92500" lnSpcReduction="10000"/>
          </a:bodyPr>
          <a:lstStyle/>
          <a:p>
            <a:pPr marL="0" lvl="0" indent="0" algn="l" rtl="0">
              <a:lnSpc>
                <a:spcPct val="125000"/>
              </a:lnSpc>
              <a:spcAft>
                <a:spcPts val="0"/>
              </a:spcAft>
              <a:buNone/>
            </a:pPr>
            <a:r>
              <a:rPr lang="en" sz="1200" dirty="0"/>
              <a:t>Two sectors were analyzed using the same four metrics</a:t>
            </a:r>
            <a:endParaRPr sz="1200" dirty="0"/>
          </a:p>
          <a:p>
            <a:pPr marL="457200" lvl="0" indent="-295044" algn="l" rtl="0">
              <a:lnSpc>
                <a:spcPct val="150000"/>
              </a:lnSpc>
              <a:spcBef>
                <a:spcPts val="2400"/>
              </a:spcBef>
              <a:spcAft>
                <a:spcPts val="0"/>
              </a:spcAft>
              <a:buSzPct val="100000"/>
              <a:buAutoNum type="arabicPeriod"/>
            </a:pPr>
            <a:r>
              <a:rPr lang="en" sz="1200" dirty="0"/>
              <a:t>Quarterly Percentage Change in Stock Prices</a:t>
            </a:r>
            <a:endParaRPr sz="1200" dirty="0"/>
          </a:p>
          <a:p>
            <a:pPr marL="457200" lvl="0" indent="-295044" algn="l" rtl="0">
              <a:lnSpc>
                <a:spcPct val="150000"/>
              </a:lnSpc>
              <a:spcBef>
                <a:spcPts val="0"/>
              </a:spcBef>
              <a:spcAft>
                <a:spcPts val="0"/>
              </a:spcAft>
              <a:buSzPct val="100000"/>
              <a:buAutoNum type="arabicPeriod"/>
            </a:pPr>
            <a:r>
              <a:rPr lang="en" sz="1200" dirty="0"/>
              <a:t>Quarterly Stock Trading Volume</a:t>
            </a:r>
            <a:endParaRPr sz="1200" dirty="0"/>
          </a:p>
          <a:p>
            <a:pPr marL="457200" lvl="0" indent="-295044" algn="l" rtl="0">
              <a:lnSpc>
                <a:spcPct val="150000"/>
              </a:lnSpc>
              <a:spcBef>
                <a:spcPts val="0"/>
              </a:spcBef>
              <a:spcAft>
                <a:spcPts val="0"/>
              </a:spcAft>
              <a:buSzPct val="100000"/>
              <a:buAutoNum type="arabicPeriod"/>
            </a:pPr>
            <a:r>
              <a:rPr lang="en" sz="1200" dirty="0"/>
              <a:t>Quarterly Volatility (Standard Deviation of Daily Returns)</a:t>
            </a:r>
            <a:endParaRPr sz="1200" dirty="0"/>
          </a:p>
          <a:p>
            <a:pPr marL="457200" lvl="0" indent="-295044" algn="l" rtl="0">
              <a:lnSpc>
                <a:spcPct val="150000"/>
              </a:lnSpc>
              <a:spcBef>
                <a:spcPts val="0"/>
              </a:spcBef>
              <a:spcAft>
                <a:spcPts val="0"/>
              </a:spcAft>
              <a:buSzPct val="100000"/>
              <a:buAutoNum type="arabicPeriod"/>
            </a:pPr>
            <a:r>
              <a:rPr lang="en" sz="1200" dirty="0"/>
              <a:t>Cumulative ROI</a:t>
            </a:r>
            <a:endParaRPr sz="1200" dirty="0"/>
          </a:p>
        </p:txBody>
      </p:sp>
      <p:sp>
        <p:nvSpPr>
          <p:cNvPr id="146" name="Google Shape;146;p14"/>
          <p:cNvSpPr txBox="1">
            <a:spLocks noGrp="1"/>
          </p:cNvSpPr>
          <p:nvPr>
            <p:ph type="body" idx="4294967295"/>
          </p:nvPr>
        </p:nvSpPr>
        <p:spPr>
          <a:xfrm>
            <a:off x="3422400" y="1348363"/>
            <a:ext cx="2494500" cy="461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dirty="0">
                <a:solidFill>
                  <a:schemeClr val="lt1"/>
                </a:solidFill>
              </a:rPr>
              <a:t>Context</a:t>
            </a:r>
            <a:endParaRPr sz="1400" b="1" dirty="0">
              <a:solidFill>
                <a:schemeClr val="lt1"/>
              </a:solidFill>
            </a:endParaRPr>
          </a:p>
        </p:txBody>
      </p:sp>
      <p:sp>
        <p:nvSpPr>
          <p:cNvPr id="147" name="Google Shape;147;p14"/>
          <p:cNvSpPr txBox="1">
            <a:spLocks noGrp="1"/>
          </p:cNvSpPr>
          <p:nvPr>
            <p:ph type="body" idx="4294967295"/>
          </p:nvPr>
        </p:nvSpPr>
        <p:spPr>
          <a:xfrm>
            <a:off x="3183900" y="1850300"/>
            <a:ext cx="2864100" cy="2794800"/>
          </a:xfrm>
          <a:prstGeom prst="rect">
            <a:avLst/>
          </a:prstGeom>
        </p:spPr>
        <p:txBody>
          <a:bodyPr spcFirstLastPara="1" wrap="square" lIns="0" tIns="91425" rIns="91425" bIns="91425" anchor="t" anchorCtr="0">
            <a:normAutofit/>
          </a:bodyPr>
          <a:lstStyle/>
          <a:p>
            <a:pPr marL="457200" lvl="0" indent="-298450" algn="l" rtl="0">
              <a:lnSpc>
                <a:spcPct val="150000"/>
              </a:lnSpc>
              <a:spcBef>
                <a:spcPts val="0"/>
              </a:spcBef>
              <a:spcAft>
                <a:spcPts val="0"/>
              </a:spcAft>
              <a:buSzPts val="1100"/>
              <a:buChar char="●"/>
            </a:pPr>
            <a:r>
              <a:rPr lang="en" sz="1100" dirty="0"/>
              <a:t>Top three companies from both industries</a:t>
            </a:r>
            <a:endParaRPr sz="1100" dirty="0"/>
          </a:p>
          <a:p>
            <a:pPr marL="457200" lvl="0" indent="-298450" algn="l" rtl="0">
              <a:lnSpc>
                <a:spcPct val="150000"/>
              </a:lnSpc>
              <a:spcBef>
                <a:spcPts val="0"/>
              </a:spcBef>
              <a:spcAft>
                <a:spcPts val="0"/>
              </a:spcAft>
              <a:buSzPts val="1100"/>
              <a:buChar char="●"/>
            </a:pPr>
            <a:r>
              <a:rPr lang="en" sz="1100" dirty="0"/>
              <a:t>$1,500 as base investment</a:t>
            </a:r>
            <a:endParaRPr sz="1100" dirty="0"/>
          </a:p>
          <a:p>
            <a:pPr marL="457200" lvl="0" indent="-298450" algn="l" rtl="0">
              <a:lnSpc>
                <a:spcPct val="150000"/>
              </a:lnSpc>
              <a:spcBef>
                <a:spcPts val="0"/>
              </a:spcBef>
              <a:spcAft>
                <a:spcPts val="0"/>
              </a:spcAft>
              <a:buSzPts val="1100"/>
              <a:buChar char="●"/>
            </a:pPr>
            <a:r>
              <a:rPr lang="en" sz="1100" dirty="0"/>
              <a:t>Latest data available: 2017</a:t>
            </a:r>
            <a:endParaRPr sz="1100" dirty="0"/>
          </a:p>
          <a:p>
            <a:pPr marL="457200" lvl="0" indent="-304800" algn="l" rtl="0">
              <a:lnSpc>
                <a:spcPct val="150000"/>
              </a:lnSpc>
              <a:spcBef>
                <a:spcPts val="0"/>
              </a:spcBef>
              <a:spcAft>
                <a:spcPts val="0"/>
              </a:spcAft>
              <a:buSzPts val="1200"/>
              <a:buChar char="●"/>
            </a:pPr>
            <a:r>
              <a:rPr lang="en" sz="1200" dirty="0"/>
              <a:t>Source data: </a:t>
            </a:r>
            <a:r>
              <a:rPr lang="en" sz="1100" dirty="0"/>
              <a:t>(API) data.nasdaq.com </a:t>
            </a:r>
            <a:endParaRPr sz="1100" dirty="0"/>
          </a:p>
        </p:txBody>
      </p:sp>
      <p:sp>
        <p:nvSpPr>
          <p:cNvPr id="148" name="Google Shape;148;p14"/>
          <p:cNvSpPr txBox="1">
            <a:spLocks noGrp="1"/>
          </p:cNvSpPr>
          <p:nvPr>
            <p:ph type="body" idx="4294967295"/>
          </p:nvPr>
        </p:nvSpPr>
        <p:spPr>
          <a:xfrm>
            <a:off x="243975" y="1342950"/>
            <a:ext cx="3027600" cy="461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600" b="1">
                <a:solidFill>
                  <a:schemeClr val="lt1"/>
                </a:solidFill>
              </a:rPr>
              <a:t>Problem statement</a:t>
            </a:r>
            <a:endParaRPr sz="1600" b="1">
              <a:solidFill>
                <a:schemeClr val="lt1"/>
              </a:solidFill>
            </a:endParaRPr>
          </a:p>
        </p:txBody>
      </p:sp>
      <p:sp>
        <p:nvSpPr>
          <p:cNvPr id="149" name="Google Shape;149;p14"/>
          <p:cNvSpPr txBox="1">
            <a:spLocks noGrp="1"/>
          </p:cNvSpPr>
          <p:nvPr>
            <p:ph type="body" idx="4294967295"/>
          </p:nvPr>
        </p:nvSpPr>
        <p:spPr>
          <a:xfrm>
            <a:off x="298102" y="1766275"/>
            <a:ext cx="3008700" cy="279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dirty="0"/>
              <a:t>Oil or Telecom.</a:t>
            </a:r>
            <a:endParaRPr sz="1500" dirty="0"/>
          </a:p>
          <a:p>
            <a:pPr marL="0" lvl="0" indent="0" algn="l" rtl="0">
              <a:spcBef>
                <a:spcPts val="1200"/>
              </a:spcBef>
              <a:spcAft>
                <a:spcPts val="0"/>
              </a:spcAft>
              <a:buNone/>
            </a:pPr>
            <a:r>
              <a:rPr lang="en" sz="1600"/>
              <a:t>Which industry is </a:t>
            </a:r>
            <a:r>
              <a:rPr lang="en" sz="1600" dirty="0"/>
              <a:t>a better stock investment </a:t>
            </a:r>
            <a:r>
              <a:rPr lang="en" sz="1600"/>
              <a:t>in 2018? </a:t>
            </a:r>
            <a:br>
              <a:rPr lang="en" sz="1600" dirty="0"/>
            </a:br>
            <a:endParaRPr sz="1600" dirty="0"/>
          </a:p>
          <a:p>
            <a:pPr marL="0" lvl="0" indent="0" algn="l" rtl="0">
              <a:spcBef>
                <a:spcPts val="1200"/>
              </a:spcBef>
              <a:spcAft>
                <a:spcPts val="1200"/>
              </a:spcAft>
              <a:buNone/>
            </a:pPr>
            <a:r>
              <a:rPr lang="en" sz="1600" dirty="0"/>
              <a:t>Which company best performed by industry?</a:t>
            </a:r>
            <a:endParaRPr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6" descr="Background pointer shape in timeline graphic"/>
          <p:cNvSpPr/>
          <p:nvPr/>
        </p:nvSpPr>
        <p:spPr>
          <a:xfrm>
            <a:off x="340934" y="2199000"/>
            <a:ext cx="1872300" cy="7455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61" name="Google Shape;161;p16"/>
          <p:cNvSpPr txBox="1">
            <a:spLocks noGrp="1"/>
          </p:cNvSpPr>
          <p:nvPr>
            <p:ph type="body" idx="4294967295"/>
          </p:nvPr>
        </p:nvSpPr>
        <p:spPr>
          <a:xfrm>
            <a:off x="340923" y="2336550"/>
            <a:ext cx="1455600" cy="470400"/>
          </a:xfrm>
          <a:prstGeom prst="rect">
            <a:avLst/>
          </a:prstGeom>
        </p:spPr>
        <p:txBody>
          <a:bodyPr spcFirstLastPara="1" wrap="square" lIns="91425" tIns="91425" rIns="91425" bIns="91425" anchor="ctr" anchorCtr="0">
            <a:normAutofit/>
          </a:bodyPr>
          <a:lstStyle/>
          <a:p>
            <a:pPr marL="0" lvl="0" indent="0" algn="ctr" rtl="0">
              <a:lnSpc>
                <a:spcPct val="100000"/>
              </a:lnSpc>
              <a:spcBef>
                <a:spcPts val="0"/>
              </a:spcBef>
              <a:spcAft>
                <a:spcPts val="0"/>
              </a:spcAft>
              <a:buNone/>
            </a:pPr>
            <a:r>
              <a:rPr lang="en" sz="1600"/>
              <a:t>Data Source</a:t>
            </a:r>
            <a:endParaRPr sz="1600">
              <a:solidFill>
                <a:schemeClr val="lt1"/>
              </a:solidFill>
            </a:endParaRPr>
          </a:p>
        </p:txBody>
      </p:sp>
      <p:grpSp>
        <p:nvGrpSpPr>
          <p:cNvPr id="162" name="Google Shape;162;p16"/>
          <p:cNvGrpSpPr/>
          <p:nvPr/>
        </p:nvGrpSpPr>
        <p:grpSpPr>
          <a:xfrm>
            <a:off x="969270" y="1610215"/>
            <a:ext cx="198900" cy="593656"/>
            <a:chOff x="777447" y="1610215"/>
            <a:chExt cx="198900" cy="593656"/>
          </a:xfrm>
        </p:grpSpPr>
        <p:cxnSp>
          <p:nvCxnSpPr>
            <p:cNvPr id="163" name="Google Shape;163;p16"/>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164" name="Google Shape;164;p16"/>
            <p:cNvSpPr/>
            <p:nvPr/>
          </p:nvSpPr>
          <p:spPr>
            <a:xfrm>
              <a:off x="777447"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6"/>
          <p:cNvSpPr txBox="1">
            <a:spLocks noGrp="1"/>
          </p:cNvSpPr>
          <p:nvPr>
            <p:ph type="body" idx="4294967295"/>
          </p:nvPr>
        </p:nvSpPr>
        <p:spPr>
          <a:xfrm>
            <a:off x="340925" y="1291967"/>
            <a:ext cx="2242800" cy="906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1600" dirty="0"/>
              <a:t>Nasdaq Data API</a:t>
            </a:r>
          </a:p>
        </p:txBody>
      </p:sp>
      <p:sp>
        <p:nvSpPr>
          <p:cNvPr id="166" name="Google Shape;166;p16" descr="Background pointer shape in timeline graphic"/>
          <p:cNvSpPr/>
          <p:nvPr/>
        </p:nvSpPr>
        <p:spPr>
          <a:xfrm>
            <a:off x="1817054"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67" name="Google Shape;167;p16"/>
          <p:cNvSpPr txBox="1">
            <a:spLocks noGrp="1"/>
          </p:cNvSpPr>
          <p:nvPr>
            <p:ph type="body" idx="4294967295"/>
          </p:nvPr>
        </p:nvSpPr>
        <p:spPr>
          <a:xfrm>
            <a:off x="2126317" y="2336550"/>
            <a:ext cx="1315500" cy="470400"/>
          </a:xfrm>
          <a:prstGeom prst="rect">
            <a:avLst/>
          </a:prstGeom>
        </p:spPr>
        <p:txBody>
          <a:bodyPr spcFirstLastPara="1" wrap="square" lIns="91425" tIns="91425" rIns="91425" bIns="91425" anchor="ctr" anchorCtr="0">
            <a:normAutofit/>
          </a:bodyPr>
          <a:lstStyle/>
          <a:p>
            <a:pPr marL="0" lvl="0" indent="0" algn="ctr" rtl="0">
              <a:lnSpc>
                <a:spcPct val="100000"/>
              </a:lnSpc>
              <a:spcBef>
                <a:spcPts val="0"/>
              </a:spcBef>
              <a:spcAft>
                <a:spcPts val="0"/>
              </a:spcAft>
              <a:buNone/>
            </a:pPr>
            <a:r>
              <a:rPr lang="en" sz="1600"/>
              <a:t>Exploration</a:t>
            </a:r>
            <a:endParaRPr sz="1600">
              <a:solidFill>
                <a:schemeClr val="lt1"/>
              </a:solidFill>
            </a:endParaRPr>
          </a:p>
        </p:txBody>
      </p:sp>
      <p:grpSp>
        <p:nvGrpSpPr>
          <p:cNvPr id="168" name="Google Shape;168;p16"/>
          <p:cNvGrpSpPr/>
          <p:nvPr/>
        </p:nvGrpSpPr>
        <p:grpSpPr>
          <a:xfrm>
            <a:off x="2684632" y="2938958"/>
            <a:ext cx="198900" cy="593656"/>
            <a:chOff x="2223534" y="2938958"/>
            <a:chExt cx="198900" cy="593656"/>
          </a:xfrm>
        </p:grpSpPr>
        <p:cxnSp>
          <p:nvCxnSpPr>
            <p:cNvPr id="169" name="Google Shape;169;p16"/>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170" name="Google Shape;170;p16"/>
            <p:cNvSpPr/>
            <p:nvPr/>
          </p:nvSpPr>
          <p:spPr>
            <a:xfrm rot="10800000" flipH="1">
              <a:off x="2223534"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16"/>
          <p:cNvSpPr txBox="1">
            <a:spLocks noGrp="1"/>
          </p:cNvSpPr>
          <p:nvPr>
            <p:ph type="body" idx="4294967295"/>
          </p:nvPr>
        </p:nvSpPr>
        <p:spPr>
          <a:xfrm>
            <a:off x="1646850" y="3429723"/>
            <a:ext cx="2242800" cy="9063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1200"/>
              </a:spcAft>
              <a:buNone/>
            </a:pPr>
            <a:r>
              <a:rPr lang="en-US" sz="1600" dirty="0"/>
              <a:t>Daily stock prices and trading volumes for AT&amp;T, T-Mobile, Verizon, Chevron, Conoco, Exxon Mobile</a:t>
            </a:r>
            <a:endParaRPr sz="1600" dirty="0"/>
          </a:p>
        </p:txBody>
      </p:sp>
      <p:sp>
        <p:nvSpPr>
          <p:cNvPr id="172" name="Google Shape;172;p16" descr="Background pointer shape in timeline graphic"/>
          <p:cNvSpPr/>
          <p:nvPr/>
        </p:nvSpPr>
        <p:spPr>
          <a:xfrm>
            <a:off x="347197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73" name="Google Shape;173;p16"/>
          <p:cNvSpPr txBox="1">
            <a:spLocks noGrp="1"/>
          </p:cNvSpPr>
          <p:nvPr>
            <p:ph type="body" idx="4294967295"/>
          </p:nvPr>
        </p:nvSpPr>
        <p:spPr>
          <a:xfrm>
            <a:off x="3879639" y="2349000"/>
            <a:ext cx="1315500" cy="470400"/>
          </a:xfrm>
          <a:prstGeom prst="rect">
            <a:avLst/>
          </a:prstGeom>
        </p:spPr>
        <p:txBody>
          <a:bodyPr spcFirstLastPara="1" wrap="square" lIns="91425" tIns="91425" rIns="91425" bIns="91425" anchor="ctr" anchorCtr="0">
            <a:normAutofit fontScale="77500" lnSpcReduction="20000"/>
          </a:bodyPr>
          <a:lstStyle/>
          <a:p>
            <a:pPr marL="0" lvl="0" indent="0" algn="ctr" rtl="0">
              <a:lnSpc>
                <a:spcPct val="100000"/>
              </a:lnSpc>
              <a:spcBef>
                <a:spcPts val="0"/>
              </a:spcBef>
              <a:spcAft>
                <a:spcPts val="0"/>
              </a:spcAft>
              <a:buNone/>
            </a:pPr>
            <a:r>
              <a:rPr lang="en" sz="1600" dirty="0"/>
              <a:t>Cleanup Process</a:t>
            </a:r>
            <a:endParaRPr sz="1600" dirty="0">
              <a:solidFill>
                <a:schemeClr val="lt1"/>
              </a:solidFill>
            </a:endParaRPr>
          </a:p>
        </p:txBody>
      </p:sp>
      <p:grpSp>
        <p:nvGrpSpPr>
          <p:cNvPr id="174" name="Google Shape;174;p16"/>
          <p:cNvGrpSpPr/>
          <p:nvPr/>
        </p:nvGrpSpPr>
        <p:grpSpPr>
          <a:xfrm>
            <a:off x="4319545" y="1610215"/>
            <a:ext cx="198900" cy="593656"/>
            <a:chOff x="3918084" y="1610215"/>
            <a:chExt cx="198900" cy="593656"/>
          </a:xfrm>
        </p:grpSpPr>
        <p:cxnSp>
          <p:nvCxnSpPr>
            <p:cNvPr id="175" name="Google Shape;175;p16"/>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76" name="Google Shape;176;p16"/>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6"/>
          <p:cNvSpPr txBox="1">
            <a:spLocks noGrp="1"/>
          </p:cNvSpPr>
          <p:nvPr>
            <p:ph type="body" idx="4294967295"/>
          </p:nvPr>
        </p:nvSpPr>
        <p:spPr>
          <a:xfrm>
            <a:off x="2767074" y="570488"/>
            <a:ext cx="3404896" cy="906300"/>
          </a:xfrm>
          <a:prstGeom prst="rect">
            <a:avLst/>
          </a:prstGeom>
        </p:spPr>
        <p:txBody>
          <a:bodyPr spcFirstLastPara="1" wrap="square" lIns="91425" tIns="91425" rIns="91425" bIns="91425" anchor="t" anchorCtr="0">
            <a:noAutofit/>
          </a:bodyPr>
          <a:lstStyle/>
          <a:p>
            <a:pPr marL="285750" lvl="0" indent="-285750" algn="l" rtl="0">
              <a:lnSpc>
                <a:spcPct val="100000"/>
              </a:lnSpc>
              <a:spcBef>
                <a:spcPts val="0"/>
              </a:spcBef>
              <a:spcAft>
                <a:spcPts val="1200"/>
              </a:spcAft>
              <a:buFont typeface="Wingdings" panose="05000000000000000000" pitchFamily="2" charset="2"/>
              <a:buChar char="ü"/>
            </a:pPr>
            <a:r>
              <a:rPr lang="en-US" sz="900" dirty="0"/>
              <a:t>Date Conversion: The 'Date' column was converted to datetime format.</a:t>
            </a:r>
          </a:p>
          <a:p>
            <a:pPr marL="285750" indent="-285750">
              <a:lnSpc>
                <a:spcPct val="100000"/>
              </a:lnSpc>
              <a:spcAft>
                <a:spcPts val="1200"/>
              </a:spcAft>
              <a:buFont typeface="Wingdings" panose="05000000000000000000" pitchFamily="2" charset="2"/>
              <a:buChar char="ü"/>
            </a:pPr>
            <a:r>
              <a:rPr lang="en-US" sz="900" dirty="0"/>
              <a:t>Sorting: The data was sorted by 'Company' and 'Date'.</a:t>
            </a:r>
          </a:p>
          <a:p>
            <a:pPr marL="285750" lvl="0" indent="-285750" algn="l" rtl="0">
              <a:lnSpc>
                <a:spcPct val="100000"/>
              </a:lnSpc>
              <a:spcBef>
                <a:spcPts val="0"/>
              </a:spcBef>
              <a:spcAft>
                <a:spcPts val="1200"/>
              </a:spcAft>
              <a:buFont typeface="Wingdings" panose="05000000000000000000" pitchFamily="2" charset="2"/>
              <a:buChar char="ü"/>
            </a:pPr>
            <a:r>
              <a:rPr lang="en-US" sz="900" dirty="0"/>
              <a:t>Handling Missing Values: Forward fill and backward fill methods were applied to handle missing values.</a:t>
            </a:r>
          </a:p>
        </p:txBody>
      </p:sp>
      <p:sp>
        <p:nvSpPr>
          <p:cNvPr id="178" name="Google Shape;178;p16" descr="Background pointer shape in timeline graphic"/>
          <p:cNvSpPr/>
          <p:nvPr/>
        </p:nvSpPr>
        <p:spPr>
          <a:xfrm>
            <a:off x="512689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79" name="Google Shape;179;p16"/>
          <p:cNvSpPr txBox="1">
            <a:spLocks noGrp="1"/>
          </p:cNvSpPr>
          <p:nvPr>
            <p:ph type="body" idx="4294967295"/>
          </p:nvPr>
        </p:nvSpPr>
        <p:spPr>
          <a:xfrm>
            <a:off x="5416699" y="2336550"/>
            <a:ext cx="1315500" cy="470400"/>
          </a:xfrm>
          <a:prstGeom prst="rect">
            <a:avLst/>
          </a:prstGeom>
        </p:spPr>
        <p:txBody>
          <a:bodyPr spcFirstLastPara="1" wrap="square" lIns="91425" tIns="91425" rIns="91425" bIns="91425" anchor="ctr" anchorCtr="0">
            <a:normAutofit/>
          </a:bodyPr>
          <a:lstStyle/>
          <a:p>
            <a:pPr marL="0" lvl="0" indent="0" algn="ctr" rtl="0">
              <a:lnSpc>
                <a:spcPct val="100000"/>
              </a:lnSpc>
              <a:spcBef>
                <a:spcPts val="0"/>
              </a:spcBef>
              <a:spcAft>
                <a:spcPts val="0"/>
              </a:spcAft>
              <a:buNone/>
            </a:pPr>
            <a:r>
              <a:rPr lang="en" sz="1600" dirty="0">
                <a:solidFill>
                  <a:schemeClr val="lt1"/>
                </a:solidFill>
              </a:rPr>
              <a:t>Calculation</a:t>
            </a:r>
            <a:endParaRPr sz="1600" dirty="0">
              <a:solidFill>
                <a:schemeClr val="lt1"/>
              </a:solidFill>
            </a:endParaRPr>
          </a:p>
        </p:txBody>
      </p:sp>
      <p:grpSp>
        <p:nvGrpSpPr>
          <p:cNvPr id="180" name="Google Shape;180;p16"/>
          <p:cNvGrpSpPr/>
          <p:nvPr/>
        </p:nvGrpSpPr>
        <p:grpSpPr>
          <a:xfrm>
            <a:off x="5973070" y="2938958"/>
            <a:ext cx="198900" cy="593656"/>
            <a:chOff x="5958946" y="2938958"/>
            <a:chExt cx="198900" cy="593656"/>
          </a:xfrm>
        </p:grpSpPr>
        <p:cxnSp>
          <p:nvCxnSpPr>
            <p:cNvPr id="181" name="Google Shape;181;p16"/>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182" name="Google Shape;182;p16"/>
            <p:cNvSpPr/>
            <p:nvPr/>
          </p:nvSpPr>
          <p:spPr>
            <a:xfrm rot="10800000" flipH="1">
              <a:off x="5958946"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16"/>
          <p:cNvSpPr txBox="1">
            <a:spLocks noGrp="1"/>
          </p:cNvSpPr>
          <p:nvPr>
            <p:ph type="body" idx="4294967295"/>
          </p:nvPr>
        </p:nvSpPr>
        <p:spPr>
          <a:xfrm>
            <a:off x="4743176" y="3304575"/>
            <a:ext cx="3156487" cy="906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Font typeface="Wingdings" panose="05000000000000000000" pitchFamily="2" charset="2"/>
              <a:buChar char="ü"/>
            </a:pPr>
            <a:r>
              <a:rPr lang="en-US" sz="800" dirty="0"/>
              <a:t>The percentage change in adjusted close prices for each quarter</a:t>
            </a:r>
          </a:p>
          <a:p>
            <a:pPr marL="285750" lvl="0" indent="-285750" algn="l" rtl="0">
              <a:spcBef>
                <a:spcPts val="0"/>
              </a:spcBef>
              <a:spcAft>
                <a:spcPts val="1200"/>
              </a:spcAft>
              <a:buFont typeface="Wingdings" panose="05000000000000000000" pitchFamily="2" charset="2"/>
              <a:buChar char="ü"/>
            </a:pPr>
            <a:r>
              <a:rPr lang="en-US" sz="800" dirty="0"/>
              <a:t>The total stock volume for each quarter was summed to understand trading activity.</a:t>
            </a:r>
          </a:p>
          <a:p>
            <a:pPr marL="285750" lvl="0" indent="-285750" algn="l" rtl="0">
              <a:spcBef>
                <a:spcPts val="0"/>
              </a:spcBef>
              <a:spcAft>
                <a:spcPts val="1200"/>
              </a:spcAft>
              <a:buFont typeface="Wingdings" panose="05000000000000000000" pitchFamily="2" charset="2"/>
              <a:buChar char="ü"/>
            </a:pPr>
            <a:r>
              <a:rPr lang="en-US" sz="800" dirty="0"/>
              <a:t>The standard deviation of daily returns within each quarter was calculated to measure volatility.</a:t>
            </a:r>
          </a:p>
          <a:p>
            <a:pPr marL="285750" lvl="0" indent="-285750" algn="l" rtl="0">
              <a:spcBef>
                <a:spcPts val="0"/>
              </a:spcBef>
              <a:spcAft>
                <a:spcPts val="1200"/>
              </a:spcAft>
              <a:buFont typeface="Wingdings" panose="05000000000000000000" pitchFamily="2" charset="2"/>
              <a:buChar char="ü"/>
            </a:pPr>
            <a:r>
              <a:rPr lang="en-US" sz="800" dirty="0"/>
              <a:t>The cumulative ROI was added to a new column to measure the total return on investment of $1,500 over 2017</a:t>
            </a:r>
          </a:p>
        </p:txBody>
      </p:sp>
      <p:sp>
        <p:nvSpPr>
          <p:cNvPr id="184" name="Google Shape;184;p16" descr="Background pointer shape in timeline graphic"/>
          <p:cNvSpPr/>
          <p:nvPr/>
        </p:nvSpPr>
        <p:spPr>
          <a:xfrm>
            <a:off x="678181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85" name="Google Shape;185;p16"/>
          <p:cNvSpPr txBox="1">
            <a:spLocks noGrp="1"/>
          </p:cNvSpPr>
          <p:nvPr>
            <p:ph type="body" idx="4294967295"/>
          </p:nvPr>
        </p:nvSpPr>
        <p:spPr>
          <a:xfrm>
            <a:off x="7111512" y="2336550"/>
            <a:ext cx="1315500" cy="470400"/>
          </a:xfrm>
          <a:prstGeom prst="rect">
            <a:avLst/>
          </a:prstGeom>
        </p:spPr>
        <p:txBody>
          <a:bodyPr spcFirstLastPara="1" wrap="square" lIns="91425" tIns="91425" rIns="91425" bIns="91425" anchor="ctr" anchorCtr="0">
            <a:normAutofit/>
          </a:bodyPr>
          <a:lstStyle/>
          <a:p>
            <a:pPr marL="0" lvl="0" indent="0" algn="ctr" rtl="0">
              <a:lnSpc>
                <a:spcPct val="100000"/>
              </a:lnSpc>
              <a:spcBef>
                <a:spcPts val="0"/>
              </a:spcBef>
              <a:spcAft>
                <a:spcPts val="0"/>
              </a:spcAft>
              <a:buNone/>
            </a:pPr>
            <a:r>
              <a:rPr lang="en" sz="1600" dirty="0">
                <a:solidFill>
                  <a:schemeClr val="lt1"/>
                </a:solidFill>
              </a:rPr>
              <a:t>Plotting</a:t>
            </a:r>
            <a:endParaRPr sz="1600" dirty="0">
              <a:solidFill>
                <a:schemeClr val="lt1"/>
              </a:solidFill>
            </a:endParaRPr>
          </a:p>
        </p:txBody>
      </p:sp>
      <p:grpSp>
        <p:nvGrpSpPr>
          <p:cNvPr id="186" name="Google Shape;186;p16"/>
          <p:cNvGrpSpPr/>
          <p:nvPr/>
        </p:nvGrpSpPr>
        <p:grpSpPr>
          <a:xfrm>
            <a:off x="7669807" y="1610215"/>
            <a:ext cx="198900" cy="593656"/>
            <a:chOff x="3918084" y="1610215"/>
            <a:chExt cx="198900" cy="593656"/>
          </a:xfrm>
        </p:grpSpPr>
        <p:cxnSp>
          <p:nvCxnSpPr>
            <p:cNvPr id="187" name="Google Shape;187;p16"/>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88" name="Google Shape;188;p16"/>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16"/>
          <p:cNvSpPr txBox="1">
            <a:spLocks noGrp="1"/>
          </p:cNvSpPr>
          <p:nvPr>
            <p:ph type="body" idx="4294967295"/>
          </p:nvPr>
        </p:nvSpPr>
        <p:spPr>
          <a:xfrm>
            <a:off x="6778263" y="1250213"/>
            <a:ext cx="2242800" cy="9063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 sz="1600" dirty="0"/>
              <a:t>Was generated One chart per calculation per industry</a:t>
            </a: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9"/>
          <p:cNvSpPr txBox="1">
            <a:spLocks noGrp="1"/>
          </p:cNvSpPr>
          <p:nvPr>
            <p:ph type="title"/>
          </p:nvPr>
        </p:nvSpPr>
        <p:spPr>
          <a:xfrm>
            <a:off x="397130" y="262300"/>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Analysis visual</a:t>
            </a:r>
            <a:endParaRPr dirty="0"/>
          </a:p>
        </p:txBody>
      </p:sp>
      <p:pic>
        <p:nvPicPr>
          <p:cNvPr id="1028" name="Picture 4" descr="Could Value Stocks Finally Outperform Growth Stocks in 2024?">
            <a:extLst>
              <a:ext uri="{FF2B5EF4-FFF2-40B4-BE49-F238E27FC236}">
                <a16:creationId xmlns:a16="http://schemas.microsoft.com/office/drawing/2014/main" id="{ACE3B9C4-4AC7-C114-1CC7-9CE274752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502" y="1621574"/>
            <a:ext cx="4329055" cy="2880111"/>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A1B8F-AFFD-2E91-CBEC-1B4BEE160C75}"/>
              </a:ext>
            </a:extLst>
          </p:cNvPr>
          <p:cNvSpPr>
            <a:spLocks noGrp="1"/>
          </p:cNvSpPr>
          <p:nvPr>
            <p:ph type="title"/>
          </p:nvPr>
        </p:nvSpPr>
        <p:spPr/>
        <p:txBody>
          <a:bodyPr/>
          <a:lstStyle/>
          <a:p>
            <a:r>
              <a:rPr lang="en-US" dirty="0"/>
              <a:t>Telecom Stock Change Findings</a:t>
            </a:r>
          </a:p>
        </p:txBody>
      </p:sp>
      <p:sp>
        <p:nvSpPr>
          <p:cNvPr id="3" name="Text Placeholder 2">
            <a:extLst>
              <a:ext uri="{FF2B5EF4-FFF2-40B4-BE49-F238E27FC236}">
                <a16:creationId xmlns:a16="http://schemas.microsoft.com/office/drawing/2014/main" id="{E5EDF9FC-9897-CC15-0B87-93A9AFB65A51}"/>
              </a:ext>
            </a:extLst>
          </p:cNvPr>
          <p:cNvSpPr>
            <a:spLocks noGrp="1"/>
          </p:cNvSpPr>
          <p:nvPr>
            <p:ph type="body" idx="1"/>
          </p:nvPr>
        </p:nvSpPr>
        <p:spPr>
          <a:xfrm>
            <a:off x="103624" y="1569720"/>
            <a:ext cx="4521716" cy="3180030"/>
          </a:xfrm>
        </p:spPr>
        <p:txBody>
          <a:bodyPr>
            <a:normAutofit/>
          </a:bodyPr>
          <a:lstStyle/>
          <a:p>
            <a:pPr marL="146050" indent="0">
              <a:lnSpc>
                <a:spcPct val="160000"/>
              </a:lnSpc>
              <a:buNone/>
            </a:pPr>
            <a:endParaRPr lang="en-US" dirty="0"/>
          </a:p>
          <a:p>
            <a:pPr marL="146050" indent="0">
              <a:lnSpc>
                <a:spcPct val="160000"/>
              </a:lnSpc>
              <a:buNone/>
            </a:pPr>
            <a:r>
              <a:rPr lang="en-US" b="1" dirty="0"/>
              <a:t>Overview: </a:t>
            </a:r>
            <a:r>
              <a:rPr lang="en-US" dirty="0"/>
              <a:t>Telecom sector saw a mixed performance, with AT&amp;T being the only company to finish the year with a loss, down 4% from its initial buy price.</a:t>
            </a:r>
          </a:p>
          <a:p>
            <a:pPr marL="488950" indent="-342900">
              <a:lnSpc>
                <a:spcPct val="160000"/>
              </a:lnSpc>
              <a:buFont typeface="+mj-lt"/>
              <a:buAutoNum type="arabicPeriod"/>
            </a:pPr>
            <a:endParaRPr lang="en-US" b="1" dirty="0"/>
          </a:p>
          <a:p>
            <a:pPr marL="488950" indent="-342900">
              <a:lnSpc>
                <a:spcPct val="160000"/>
              </a:lnSpc>
              <a:buFont typeface="+mj-lt"/>
              <a:buAutoNum type="arabicPeriod"/>
            </a:pPr>
            <a:endParaRPr lang="en-US" dirty="0"/>
          </a:p>
        </p:txBody>
      </p:sp>
      <p:pic>
        <p:nvPicPr>
          <p:cNvPr id="12" name="Picture 11">
            <a:extLst>
              <a:ext uri="{FF2B5EF4-FFF2-40B4-BE49-F238E27FC236}">
                <a16:creationId xmlns:a16="http://schemas.microsoft.com/office/drawing/2014/main" id="{4674A175-5E9B-4A2C-3784-851A8EC55036}"/>
              </a:ext>
            </a:extLst>
          </p:cNvPr>
          <p:cNvPicPr>
            <a:picLocks noChangeAspect="1"/>
          </p:cNvPicPr>
          <p:nvPr/>
        </p:nvPicPr>
        <p:blipFill>
          <a:blip r:embed="rId3"/>
          <a:stretch>
            <a:fillRect/>
          </a:stretch>
        </p:blipFill>
        <p:spPr>
          <a:xfrm>
            <a:off x="4427618" y="1714500"/>
            <a:ext cx="4532940" cy="25902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56973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A1B8F-AFFD-2E91-CBEC-1B4BEE160C75}"/>
              </a:ext>
            </a:extLst>
          </p:cNvPr>
          <p:cNvSpPr>
            <a:spLocks noGrp="1"/>
          </p:cNvSpPr>
          <p:nvPr>
            <p:ph type="title"/>
          </p:nvPr>
        </p:nvSpPr>
        <p:spPr/>
        <p:txBody>
          <a:bodyPr/>
          <a:lstStyle/>
          <a:p>
            <a:r>
              <a:rPr lang="en-US" dirty="0"/>
              <a:t>Oil Stock Change Findings</a:t>
            </a:r>
          </a:p>
        </p:txBody>
      </p:sp>
      <p:sp>
        <p:nvSpPr>
          <p:cNvPr id="3" name="Text Placeholder 2">
            <a:extLst>
              <a:ext uri="{FF2B5EF4-FFF2-40B4-BE49-F238E27FC236}">
                <a16:creationId xmlns:a16="http://schemas.microsoft.com/office/drawing/2014/main" id="{E5EDF9FC-9897-CC15-0B87-93A9AFB65A51}"/>
              </a:ext>
            </a:extLst>
          </p:cNvPr>
          <p:cNvSpPr>
            <a:spLocks noGrp="1"/>
          </p:cNvSpPr>
          <p:nvPr>
            <p:ph type="body" idx="1"/>
          </p:nvPr>
        </p:nvSpPr>
        <p:spPr>
          <a:xfrm>
            <a:off x="148001" y="1763292"/>
            <a:ext cx="4225879" cy="2608730"/>
          </a:xfrm>
        </p:spPr>
        <p:txBody>
          <a:bodyPr>
            <a:normAutofit/>
          </a:bodyPr>
          <a:lstStyle/>
          <a:p>
            <a:pPr marL="146050" indent="0">
              <a:lnSpc>
                <a:spcPct val="150000"/>
              </a:lnSpc>
              <a:buNone/>
            </a:pPr>
            <a:r>
              <a:rPr lang="en-US" b="1" dirty="0"/>
              <a:t>Overview:</a:t>
            </a:r>
            <a:r>
              <a:rPr lang="en-US" dirty="0"/>
              <a:t> After initial losses, all three companies saw a strong recovery by year-end. ConocoPhillips rebounded nearly 20% from Q2, Exxon rose over 11%, and all three ended within 5% of their initial buy prices.</a:t>
            </a:r>
          </a:p>
        </p:txBody>
      </p:sp>
      <p:pic>
        <p:nvPicPr>
          <p:cNvPr id="8" name="Picture 7">
            <a:extLst>
              <a:ext uri="{FF2B5EF4-FFF2-40B4-BE49-F238E27FC236}">
                <a16:creationId xmlns:a16="http://schemas.microsoft.com/office/drawing/2014/main" id="{E51CD350-BF61-6577-8E60-DA800606E323}"/>
              </a:ext>
            </a:extLst>
          </p:cNvPr>
          <p:cNvPicPr>
            <a:picLocks noChangeAspect="1"/>
          </p:cNvPicPr>
          <p:nvPr/>
        </p:nvPicPr>
        <p:blipFill>
          <a:blip r:embed="rId3"/>
          <a:stretch>
            <a:fillRect/>
          </a:stretch>
        </p:blipFill>
        <p:spPr>
          <a:xfrm>
            <a:off x="4434152" y="1763292"/>
            <a:ext cx="4401827" cy="25153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23455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A1B8F-AFFD-2E91-CBEC-1B4BEE160C75}"/>
              </a:ext>
            </a:extLst>
          </p:cNvPr>
          <p:cNvSpPr>
            <a:spLocks noGrp="1"/>
          </p:cNvSpPr>
          <p:nvPr>
            <p:ph type="title"/>
          </p:nvPr>
        </p:nvSpPr>
        <p:spPr/>
        <p:txBody>
          <a:bodyPr/>
          <a:lstStyle/>
          <a:p>
            <a:r>
              <a:rPr lang="en-US" dirty="0"/>
              <a:t>Telecom Stock Volume Findings</a:t>
            </a:r>
          </a:p>
        </p:txBody>
      </p:sp>
      <p:sp>
        <p:nvSpPr>
          <p:cNvPr id="3" name="Text Placeholder 2">
            <a:extLst>
              <a:ext uri="{FF2B5EF4-FFF2-40B4-BE49-F238E27FC236}">
                <a16:creationId xmlns:a16="http://schemas.microsoft.com/office/drawing/2014/main" id="{E5EDF9FC-9897-CC15-0B87-93A9AFB65A51}"/>
              </a:ext>
            </a:extLst>
          </p:cNvPr>
          <p:cNvSpPr>
            <a:spLocks noGrp="1"/>
          </p:cNvSpPr>
          <p:nvPr>
            <p:ph type="body" idx="1"/>
          </p:nvPr>
        </p:nvSpPr>
        <p:spPr>
          <a:xfrm>
            <a:off x="0" y="2015370"/>
            <a:ext cx="3997683" cy="1820281"/>
          </a:xfrm>
        </p:spPr>
        <p:txBody>
          <a:bodyPr>
            <a:normAutofit fontScale="77500" lnSpcReduction="20000"/>
          </a:bodyPr>
          <a:lstStyle/>
          <a:p>
            <a:pPr marL="146050" indent="0">
              <a:lnSpc>
                <a:spcPct val="160000"/>
              </a:lnSpc>
              <a:buNone/>
            </a:pPr>
            <a:r>
              <a:rPr lang="en-US" b="1" dirty="0"/>
              <a:t>Overview: </a:t>
            </a:r>
            <a:r>
              <a:rPr lang="en-US" dirty="0"/>
              <a:t>AT&amp;T's trading volume steadily increased each quarter, indicating rising investor interest. T-Mobile saw a decline from Q1 to Q3 with a slight recovery in Q4, suggesting a minor rebound due to year-end events. Verizon's trading volume fluctuated, with a slight increase in Q2 followed by a consistent decline in Q3 and Q4, reflecting decreasing investor interest or negative sentiment.</a:t>
            </a:r>
            <a:endParaRPr lang="en-US" b="1" dirty="0"/>
          </a:p>
        </p:txBody>
      </p:sp>
      <p:pic>
        <p:nvPicPr>
          <p:cNvPr id="9" name="Picture 8">
            <a:extLst>
              <a:ext uri="{FF2B5EF4-FFF2-40B4-BE49-F238E27FC236}">
                <a16:creationId xmlns:a16="http://schemas.microsoft.com/office/drawing/2014/main" id="{E7E45D25-9B19-CE61-E9CD-6A0070CC9810}"/>
              </a:ext>
            </a:extLst>
          </p:cNvPr>
          <p:cNvPicPr>
            <a:picLocks noChangeAspect="1"/>
          </p:cNvPicPr>
          <p:nvPr/>
        </p:nvPicPr>
        <p:blipFill>
          <a:blip r:embed="rId3"/>
          <a:stretch>
            <a:fillRect/>
          </a:stretch>
        </p:blipFill>
        <p:spPr>
          <a:xfrm>
            <a:off x="4282516" y="1691640"/>
            <a:ext cx="4627244" cy="2644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43719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A1B8F-AFFD-2E91-CBEC-1B4BEE160C75}"/>
              </a:ext>
            </a:extLst>
          </p:cNvPr>
          <p:cNvSpPr>
            <a:spLocks noGrp="1"/>
          </p:cNvSpPr>
          <p:nvPr>
            <p:ph type="title"/>
          </p:nvPr>
        </p:nvSpPr>
        <p:spPr/>
        <p:txBody>
          <a:bodyPr/>
          <a:lstStyle/>
          <a:p>
            <a:r>
              <a:rPr lang="en-US" dirty="0"/>
              <a:t>Oil Stock Volume Findings</a:t>
            </a:r>
          </a:p>
        </p:txBody>
      </p:sp>
      <p:sp>
        <p:nvSpPr>
          <p:cNvPr id="3" name="Text Placeholder 2">
            <a:extLst>
              <a:ext uri="{FF2B5EF4-FFF2-40B4-BE49-F238E27FC236}">
                <a16:creationId xmlns:a16="http://schemas.microsoft.com/office/drawing/2014/main" id="{E5EDF9FC-9897-CC15-0B87-93A9AFB65A51}"/>
              </a:ext>
            </a:extLst>
          </p:cNvPr>
          <p:cNvSpPr>
            <a:spLocks noGrp="1"/>
          </p:cNvSpPr>
          <p:nvPr>
            <p:ph type="body" idx="1"/>
          </p:nvPr>
        </p:nvSpPr>
        <p:spPr>
          <a:xfrm>
            <a:off x="56157" y="1823192"/>
            <a:ext cx="4066264" cy="1497116"/>
          </a:xfrm>
        </p:spPr>
        <p:txBody>
          <a:bodyPr>
            <a:normAutofit fontScale="70000" lnSpcReduction="20000"/>
          </a:bodyPr>
          <a:lstStyle/>
          <a:p>
            <a:pPr marL="146050" indent="0">
              <a:lnSpc>
                <a:spcPct val="160000"/>
              </a:lnSpc>
              <a:buNone/>
            </a:pPr>
            <a:r>
              <a:rPr lang="en-US" b="1" dirty="0"/>
              <a:t>Overview: </a:t>
            </a:r>
            <a:r>
              <a:rPr lang="en-US" dirty="0"/>
              <a:t>Chevron experienced a consistent decline in trading volume each quarter, indicating reduced investor interest. Conoco saw an initial increase in volume from Q1 to Q2, but then faced sharp declines, especially between Q2 and Q4. Exxon began with the highest trading volume but faced steady decreases throughout the year, though it maintained higher volumes compared to Chevron and ConocoPhillips.</a:t>
            </a:r>
            <a:endParaRPr lang="en-US" b="1" dirty="0"/>
          </a:p>
        </p:txBody>
      </p:sp>
      <p:pic>
        <p:nvPicPr>
          <p:cNvPr id="6" name="Picture 5">
            <a:extLst>
              <a:ext uri="{FF2B5EF4-FFF2-40B4-BE49-F238E27FC236}">
                <a16:creationId xmlns:a16="http://schemas.microsoft.com/office/drawing/2014/main" id="{2E21A36B-47FD-CF4C-FF0B-6179F489AC2E}"/>
              </a:ext>
            </a:extLst>
          </p:cNvPr>
          <p:cNvPicPr>
            <a:picLocks noChangeAspect="1"/>
          </p:cNvPicPr>
          <p:nvPr/>
        </p:nvPicPr>
        <p:blipFill>
          <a:blip r:embed="rId3"/>
          <a:stretch>
            <a:fillRect/>
          </a:stretch>
        </p:blipFill>
        <p:spPr>
          <a:xfrm>
            <a:off x="4191001" y="1584960"/>
            <a:ext cx="4697806" cy="26844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13979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A1B8F-AFFD-2E91-CBEC-1B4BEE160C75}"/>
              </a:ext>
            </a:extLst>
          </p:cNvPr>
          <p:cNvSpPr>
            <a:spLocks noGrp="1"/>
          </p:cNvSpPr>
          <p:nvPr>
            <p:ph type="title"/>
          </p:nvPr>
        </p:nvSpPr>
        <p:spPr/>
        <p:txBody>
          <a:bodyPr/>
          <a:lstStyle/>
          <a:p>
            <a:r>
              <a:rPr lang="en-US" dirty="0"/>
              <a:t>Oil Volatility Findings</a:t>
            </a:r>
          </a:p>
        </p:txBody>
      </p:sp>
      <p:sp>
        <p:nvSpPr>
          <p:cNvPr id="3" name="Text Placeholder 2">
            <a:extLst>
              <a:ext uri="{FF2B5EF4-FFF2-40B4-BE49-F238E27FC236}">
                <a16:creationId xmlns:a16="http://schemas.microsoft.com/office/drawing/2014/main" id="{E5EDF9FC-9897-CC15-0B87-93A9AFB65A51}"/>
              </a:ext>
            </a:extLst>
          </p:cNvPr>
          <p:cNvSpPr>
            <a:spLocks noGrp="1"/>
          </p:cNvSpPr>
          <p:nvPr>
            <p:ph type="body" idx="1"/>
          </p:nvPr>
        </p:nvSpPr>
        <p:spPr>
          <a:xfrm>
            <a:off x="0" y="2397434"/>
            <a:ext cx="3685263" cy="1344716"/>
          </a:xfrm>
        </p:spPr>
        <p:txBody>
          <a:bodyPr>
            <a:normAutofit fontScale="62500" lnSpcReduction="20000"/>
          </a:bodyPr>
          <a:lstStyle/>
          <a:p>
            <a:pPr marL="146050" indent="0">
              <a:lnSpc>
                <a:spcPct val="170000"/>
              </a:lnSpc>
              <a:buNone/>
            </a:pPr>
            <a:r>
              <a:rPr lang="en-US" b="1" dirty="0"/>
              <a:t>Overview: </a:t>
            </a:r>
            <a:r>
              <a:rPr lang="en-US" dirty="0"/>
              <a:t>Chevron's trading showed high volatility and volume in Q1, stabilizing with reduced activity by Q4. Conoco experienced high volume and moderate volatility in Q1, but saw decreasing volatility and volume by Q4. Exxon had high trading volume and moderate volatility throughout the year, with stability and reduced activity by Q4.</a:t>
            </a:r>
          </a:p>
          <a:p>
            <a:pPr marL="146050" indent="0">
              <a:lnSpc>
                <a:spcPct val="170000"/>
              </a:lnSpc>
              <a:buNone/>
            </a:pPr>
            <a:endParaRPr lang="en-US" dirty="0"/>
          </a:p>
        </p:txBody>
      </p:sp>
      <p:pic>
        <p:nvPicPr>
          <p:cNvPr id="7" name="Picture 6">
            <a:extLst>
              <a:ext uri="{FF2B5EF4-FFF2-40B4-BE49-F238E27FC236}">
                <a16:creationId xmlns:a16="http://schemas.microsoft.com/office/drawing/2014/main" id="{3AF312D4-4A0C-9BA0-6BEC-36ABB70C067E}"/>
              </a:ext>
            </a:extLst>
          </p:cNvPr>
          <p:cNvPicPr>
            <a:picLocks noChangeAspect="1"/>
          </p:cNvPicPr>
          <p:nvPr/>
        </p:nvPicPr>
        <p:blipFill>
          <a:blip r:embed="rId3"/>
          <a:stretch>
            <a:fillRect/>
          </a:stretch>
        </p:blipFill>
        <p:spPr>
          <a:xfrm>
            <a:off x="3794760" y="1603465"/>
            <a:ext cx="5132145" cy="29326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79824870"/>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TotalTime>
  <Words>1833</Words>
  <Application>Microsoft Office PowerPoint</Application>
  <PresentationFormat>On-screen Show (16:9)</PresentationFormat>
  <Paragraphs>115</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Lato</vt:lpstr>
      <vt:lpstr>Wingdings</vt:lpstr>
      <vt:lpstr>Montserrat</vt:lpstr>
      <vt:lpstr>Focus</vt:lpstr>
      <vt:lpstr>Which Industry is best to invest in 2018?</vt:lpstr>
      <vt:lpstr>Overview</vt:lpstr>
      <vt:lpstr>PowerPoint Presentation</vt:lpstr>
      <vt:lpstr>Analysis visual</vt:lpstr>
      <vt:lpstr>Telecom Stock Change Findings</vt:lpstr>
      <vt:lpstr>Oil Stock Change Findings</vt:lpstr>
      <vt:lpstr>Telecom Stock Volume Findings</vt:lpstr>
      <vt:lpstr>Oil Stock Volume Findings</vt:lpstr>
      <vt:lpstr>Oil Volatility Findings</vt:lpstr>
      <vt:lpstr>Telecom Volatility Findings</vt:lpstr>
      <vt:lpstr>Oil Return of Investment Findings</vt:lpstr>
      <vt:lpstr>Telecom Return of Investment Findings</vt:lpstr>
      <vt:lpstr>Conclusion</vt:lpstr>
      <vt:lpstr>Thank you!</vt:lpstr>
      <vt:lpstr>Project Requirements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Cassio Sperb</cp:lastModifiedBy>
  <cp:revision>1</cp:revision>
  <dcterms:modified xsi:type="dcterms:W3CDTF">2024-08-16T02:01:54Z</dcterms:modified>
</cp:coreProperties>
</file>